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8" r:id="rId4"/>
    <p:sldId id="283" r:id="rId5"/>
    <p:sldId id="284" r:id="rId6"/>
    <p:sldId id="285" r:id="rId7"/>
    <p:sldId id="288" r:id="rId8"/>
    <p:sldId id="286" r:id="rId9"/>
    <p:sldId id="290" r:id="rId10"/>
    <p:sldId id="287" r:id="rId11"/>
    <p:sldId id="289" r:id="rId12"/>
    <p:sldId id="291" r:id="rId13"/>
    <p:sldId id="294" r:id="rId14"/>
    <p:sldId id="299" r:id="rId15"/>
    <p:sldId id="292" r:id="rId16"/>
    <p:sldId id="301" r:id="rId17"/>
    <p:sldId id="298" r:id="rId18"/>
    <p:sldId id="266" r:id="rId19"/>
    <p:sldId id="293" r:id="rId20"/>
    <p:sldId id="302" r:id="rId21"/>
    <p:sldId id="26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ADE35C9-6C52-4936-8817-5C4454008D66}">
          <p14:sldIdLst>
            <p14:sldId id="257"/>
          </p14:sldIdLst>
        </p14:section>
        <p14:section name="목차" id="{73E2900A-16BC-4490-B870-CF9C2758142E}">
          <p14:sldIdLst>
            <p14:sldId id="258"/>
          </p14:sldIdLst>
        </p14:section>
        <p14:section name="1.주제선정배경" id="{7B7AE28F-8611-4D16-BBF1-BD37E145FBE2}">
          <p14:sldIdLst>
            <p14:sldId id="268"/>
            <p14:sldId id="283"/>
            <p14:sldId id="284"/>
            <p14:sldId id="285"/>
            <p14:sldId id="288"/>
            <p14:sldId id="286"/>
            <p14:sldId id="290"/>
            <p14:sldId id="287"/>
            <p14:sldId id="289"/>
          </p14:sldIdLst>
        </p14:section>
        <p14:section name="2.분석개요" id="{330E98CA-072B-455B-B2BE-DC818A733282}">
          <p14:sldIdLst>
            <p14:sldId id="291"/>
          </p14:sldIdLst>
        </p14:section>
        <p14:section name="3.데이터 분석" id="{1EA3F2A5-84FF-44F0-BC90-02F54BAD7399}">
          <p14:sldIdLst>
            <p14:sldId id="294"/>
            <p14:sldId id="299"/>
            <p14:sldId id="292"/>
            <p14:sldId id="301"/>
            <p14:sldId id="298"/>
          </p14:sldIdLst>
        </p14:section>
        <p14:section name="4.결과 및 데모" id="{02B95E9C-3AE6-48D3-9C0B-FB6622696B25}">
          <p14:sldIdLst>
            <p14:sldId id="266"/>
          </p14:sldIdLst>
        </p14:section>
        <p14:section name="5.분석활용" id="{B88D21C8-C46F-4BEC-83FA-C0B522CF3728}">
          <p14:sldIdLst>
            <p14:sldId id="293"/>
          </p14:sldIdLst>
        </p14:section>
        <p14:section name="6.기대효과" id="{619FCED0-4C3E-4EC5-8B21-8DD80A4CCCE7}">
          <p14:sldIdLst>
            <p14:sldId id="302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nYeongPark" initials="E" lastIdx="2" clrIdx="0">
    <p:extLst>
      <p:ext uri="{19B8F6BF-5375-455C-9EA6-DF929625EA0E}">
        <p15:presenceInfo xmlns:p15="http://schemas.microsoft.com/office/powerpoint/2012/main" userId="EunYeongPar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6F1"/>
    <a:srgbClr val="4472C4"/>
    <a:srgbClr val="0066FF"/>
    <a:srgbClr val="44546A"/>
    <a:srgbClr val="0D1B28"/>
    <a:srgbClr val="054D99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09" autoAdjust="0"/>
    <p:restoredTop sz="93402" autoAdjust="0"/>
  </p:normalViewPr>
  <p:slideViewPr>
    <p:cSldViewPr snapToGrid="0">
      <p:cViewPr varScale="1">
        <p:scale>
          <a:sx n="111" d="100"/>
          <a:sy n="111" d="100"/>
        </p:scale>
        <p:origin x="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unYeong\Downloads\datalab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C34-4ED9-85F2-3C0B06335B84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00-473F-8D96-D9DBA69EF450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</c:v>
                </c:pt>
                <c:pt idx="1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4-4ED9-85F2-3C0B06335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46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C34-4ED9-85F2-3C0B06335B84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FD-4D8C-A1F7-ECDBCD6B5FF7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4-4ED9-85F2-3C0B06335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6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C34-4ED9-85F2-3C0B06335B84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FD-4D8C-A1F7-ECDBCD6B5FF7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34-4ED9-85F2-3C0B06335B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85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Sheet1!$A$2:$A$740</c:f>
              <c:strCache>
                <c:ptCount val="739"/>
                <c:pt idx="0">
                  <c:v>2019-02-01</c:v>
                </c:pt>
                <c:pt idx="1">
                  <c:v>2019-02-02</c:v>
                </c:pt>
                <c:pt idx="2">
                  <c:v>2019-02-03</c:v>
                </c:pt>
                <c:pt idx="3">
                  <c:v>2019-02-04</c:v>
                </c:pt>
                <c:pt idx="4">
                  <c:v>2019-02-05</c:v>
                </c:pt>
                <c:pt idx="5">
                  <c:v>2019-02-06</c:v>
                </c:pt>
                <c:pt idx="6">
                  <c:v>2019-02-07</c:v>
                </c:pt>
                <c:pt idx="7">
                  <c:v>2019-02-08</c:v>
                </c:pt>
                <c:pt idx="8">
                  <c:v>2019-02-09</c:v>
                </c:pt>
                <c:pt idx="9">
                  <c:v>2019-02-10</c:v>
                </c:pt>
                <c:pt idx="10">
                  <c:v>2019-02-11</c:v>
                </c:pt>
                <c:pt idx="11">
                  <c:v>2019-02-12</c:v>
                </c:pt>
                <c:pt idx="12">
                  <c:v>2019-02-13</c:v>
                </c:pt>
                <c:pt idx="13">
                  <c:v>2019-02-14</c:v>
                </c:pt>
                <c:pt idx="14">
                  <c:v>2019-02-15</c:v>
                </c:pt>
                <c:pt idx="15">
                  <c:v>2019-02-16</c:v>
                </c:pt>
                <c:pt idx="16">
                  <c:v>2019-02-17</c:v>
                </c:pt>
                <c:pt idx="17">
                  <c:v>2019-02-18</c:v>
                </c:pt>
                <c:pt idx="18">
                  <c:v>2019-02-19</c:v>
                </c:pt>
                <c:pt idx="19">
                  <c:v>2019-02-20</c:v>
                </c:pt>
                <c:pt idx="20">
                  <c:v>2019-02-21</c:v>
                </c:pt>
                <c:pt idx="21">
                  <c:v>2019-02-22</c:v>
                </c:pt>
                <c:pt idx="22">
                  <c:v>2019-02-23</c:v>
                </c:pt>
                <c:pt idx="23">
                  <c:v>2019-02-24</c:v>
                </c:pt>
                <c:pt idx="24">
                  <c:v>2019-02-25</c:v>
                </c:pt>
                <c:pt idx="25">
                  <c:v>2019-02-26</c:v>
                </c:pt>
                <c:pt idx="26">
                  <c:v>2019-02-27</c:v>
                </c:pt>
                <c:pt idx="27">
                  <c:v>2019-02-28</c:v>
                </c:pt>
                <c:pt idx="28">
                  <c:v>2019-03-01</c:v>
                </c:pt>
                <c:pt idx="29">
                  <c:v>2019-03-02</c:v>
                </c:pt>
                <c:pt idx="30">
                  <c:v>2019-03-03</c:v>
                </c:pt>
                <c:pt idx="31">
                  <c:v>2019-03-04</c:v>
                </c:pt>
                <c:pt idx="32">
                  <c:v>2019-03-05</c:v>
                </c:pt>
                <c:pt idx="33">
                  <c:v>2019-03-06</c:v>
                </c:pt>
                <c:pt idx="34">
                  <c:v>2019-03-07</c:v>
                </c:pt>
                <c:pt idx="35">
                  <c:v>2019-03-08</c:v>
                </c:pt>
                <c:pt idx="36">
                  <c:v>2019-03-09</c:v>
                </c:pt>
                <c:pt idx="37">
                  <c:v>2019-03-10</c:v>
                </c:pt>
                <c:pt idx="38">
                  <c:v>2019-03-11</c:v>
                </c:pt>
                <c:pt idx="39">
                  <c:v>2019-03-12</c:v>
                </c:pt>
                <c:pt idx="40">
                  <c:v>2019-03-13</c:v>
                </c:pt>
                <c:pt idx="41">
                  <c:v>2019-03-14</c:v>
                </c:pt>
                <c:pt idx="42">
                  <c:v>2019-03-15</c:v>
                </c:pt>
                <c:pt idx="43">
                  <c:v>2019-03-16</c:v>
                </c:pt>
                <c:pt idx="44">
                  <c:v>2019-03-17</c:v>
                </c:pt>
                <c:pt idx="45">
                  <c:v>2019-03-18</c:v>
                </c:pt>
                <c:pt idx="46">
                  <c:v>2019-03-19</c:v>
                </c:pt>
                <c:pt idx="47">
                  <c:v>2019-03-20</c:v>
                </c:pt>
                <c:pt idx="48">
                  <c:v>2019-03-21</c:v>
                </c:pt>
                <c:pt idx="49">
                  <c:v>2019-03-22</c:v>
                </c:pt>
                <c:pt idx="50">
                  <c:v>2019-03-23</c:v>
                </c:pt>
                <c:pt idx="51">
                  <c:v>2019-03-24</c:v>
                </c:pt>
                <c:pt idx="52">
                  <c:v>2019-03-25</c:v>
                </c:pt>
                <c:pt idx="53">
                  <c:v>2019-03-26</c:v>
                </c:pt>
                <c:pt idx="54">
                  <c:v>2019-03-27</c:v>
                </c:pt>
                <c:pt idx="55">
                  <c:v>2019-03-28</c:v>
                </c:pt>
                <c:pt idx="56">
                  <c:v>2019-03-29</c:v>
                </c:pt>
                <c:pt idx="57">
                  <c:v>2019-03-30</c:v>
                </c:pt>
                <c:pt idx="58">
                  <c:v>2019-03-31</c:v>
                </c:pt>
                <c:pt idx="59">
                  <c:v>2019-04-01</c:v>
                </c:pt>
                <c:pt idx="60">
                  <c:v>2019-04-02</c:v>
                </c:pt>
                <c:pt idx="61">
                  <c:v>2019-04-03</c:v>
                </c:pt>
                <c:pt idx="62">
                  <c:v>2019-04-04</c:v>
                </c:pt>
                <c:pt idx="63">
                  <c:v>2019-04-05</c:v>
                </c:pt>
                <c:pt idx="64">
                  <c:v>2019-04-06</c:v>
                </c:pt>
                <c:pt idx="65">
                  <c:v>2019-04-07</c:v>
                </c:pt>
                <c:pt idx="66">
                  <c:v>2019-04-08</c:v>
                </c:pt>
                <c:pt idx="67">
                  <c:v>2019-04-09</c:v>
                </c:pt>
                <c:pt idx="68">
                  <c:v>2019-04-10</c:v>
                </c:pt>
                <c:pt idx="69">
                  <c:v>2019-04-11</c:v>
                </c:pt>
                <c:pt idx="70">
                  <c:v>2019-04-12</c:v>
                </c:pt>
                <c:pt idx="71">
                  <c:v>2019-04-13</c:v>
                </c:pt>
                <c:pt idx="72">
                  <c:v>2019-04-14</c:v>
                </c:pt>
                <c:pt idx="73">
                  <c:v>2019-04-15</c:v>
                </c:pt>
                <c:pt idx="74">
                  <c:v>2019-04-16</c:v>
                </c:pt>
                <c:pt idx="75">
                  <c:v>2019-04-17</c:v>
                </c:pt>
                <c:pt idx="76">
                  <c:v>2019-04-18</c:v>
                </c:pt>
                <c:pt idx="77">
                  <c:v>2019-04-19</c:v>
                </c:pt>
                <c:pt idx="78">
                  <c:v>2019-04-20</c:v>
                </c:pt>
                <c:pt idx="79">
                  <c:v>2019-04-21</c:v>
                </c:pt>
                <c:pt idx="80">
                  <c:v>2019-04-22</c:v>
                </c:pt>
                <c:pt idx="81">
                  <c:v>2019-04-23</c:v>
                </c:pt>
                <c:pt idx="82">
                  <c:v>2019-04-24</c:v>
                </c:pt>
                <c:pt idx="83">
                  <c:v>2019-04-25</c:v>
                </c:pt>
                <c:pt idx="84">
                  <c:v>2019-04-26</c:v>
                </c:pt>
                <c:pt idx="85">
                  <c:v>2019-04-27</c:v>
                </c:pt>
                <c:pt idx="86">
                  <c:v>2019-04-28</c:v>
                </c:pt>
                <c:pt idx="87">
                  <c:v>2019-04-29</c:v>
                </c:pt>
                <c:pt idx="88">
                  <c:v>2019-04-30</c:v>
                </c:pt>
                <c:pt idx="89">
                  <c:v>2019-05-01</c:v>
                </c:pt>
                <c:pt idx="90">
                  <c:v>2019-05-02</c:v>
                </c:pt>
                <c:pt idx="91">
                  <c:v>2019-05-03</c:v>
                </c:pt>
                <c:pt idx="92">
                  <c:v>2019-05-04</c:v>
                </c:pt>
                <c:pt idx="93">
                  <c:v>2019-05-05</c:v>
                </c:pt>
                <c:pt idx="94">
                  <c:v>2019-05-06</c:v>
                </c:pt>
                <c:pt idx="95">
                  <c:v>2019-05-07</c:v>
                </c:pt>
                <c:pt idx="96">
                  <c:v>2019-05-08</c:v>
                </c:pt>
                <c:pt idx="97">
                  <c:v>2019-05-09</c:v>
                </c:pt>
                <c:pt idx="98">
                  <c:v>2019-05-10</c:v>
                </c:pt>
                <c:pt idx="99">
                  <c:v>2019-05-11</c:v>
                </c:pt>
                <c:pt idx="100">
                  <c:v>2019-05-12</c:v>
                </c:pt>
                <c:pt idx="101">
                  <c:v>2019-05-13</c:v>
                </c:pt>
                <c:pt idx="102">
                  <c:v>2019-05-14</c:v>
                </c:pt>
                <c:pt idx="103">
                  <c:v>2019-05-15</c:v>
                </c:pt>
                <c:pt idx="104">
                  <c:v>2019-05-16</c:v>
                </c:pt>
                <c:pt idx="105">
                  <c:v>2019-05-17</c:v>
                </c:pt>
                <c:pt idx="106">
                  <c:v>2019-05-18</c:v>
                </c:pt>
                <c:pt idx="107">
                  <c:v>2019-05-19</c:v>
                </c:pt>
                <c:pt idx="108">
                  <c:v>2019-05-20</c:v>
                </c:pt>
                <c:pt idx="109">
                  <c:v>2019-05-21</c:v>
                </c:pt>
                <c:pt idx="110">
                  <c:v>2019-05-22</c:v>
                </c:pt>
                <c:pt idx="111">
                  <c:v>2019-05-23</c:v>
                </c:pt>
                <c:pt idx="112">
                  <c:v>2019-05-24</c:v>
                </c:pt>
                <c:pt idx="113">
                  <c:v>2019-05-25</c:v>
                </c:pt>
                <c:pt idx="114">
                  <c:v>2019-05-26</c:v>
                </c:pt>
                <c:pt idx="115">
                  <c:v>2019-05-27</c:v>
                </c:pt>
                <c:pt idx="116">
                  <c:v>2019-05-28</c:v>
                </c:pt>
                <c:pt idx="117">
                  <c:v>2019-05-29</c:v>
                </c:pt>
                <c:pt idx="118">
                  <c:v>2019-05-30</c:v>
                </c:pt>
                <c:pt idx="119">
                  <c:v>2019-05-31</c:v>
                </c:pt>
                <c:pt idx="120">
                  <c:v>2019-06-01</c:v>
                </c:pt>
                <c:pt idx="121">
                  <c:v>2019-06-02</c:v>
                </c:pt>
                <c:pt idx="122">
                  <c:v>2019-06-03</c:v>
                </c:pt>
                <c:pt idx="123">
                  <c:v>2019-06-04</c:v>
                </c:pt>
                <c:pt idx="124">
                  <c:v>2019-06-05</c:v>
                </c:pt>
                <c:pt idx="125">
                  <c:v>2019-06-06</c:v>
                </c:pt>
                <c:pt idx="126">
                  <c:v>2019-06-07</c:v>
                </c:pt>
                <c:pt idx="127">
                  <c:v>2019-06-08</c:v>
                </c:pt>
                <c:pt idx="128">
                  <c:v>2019-06-09</c:v>
                </c:pt>
                <c:pt idx="129">
                  <c:v>2019-06-10</c:v>
                </c:pt>
                <c:pt idx="130">
                  <c:v>2019-06-11</c:v>
                </c:pt>
                <c:pt idx="131">
                  <c:v>2019-06-12</c:v>
                </c:pt>
                <c:pt idx="132">
                  <c:v>2019-06-13</c:v>
                </c:pt>
                <c:pt idx="133">
                  <c:v>2019-06-14</c:v>
                </c:pt>
                <c:pt idx="134">
                  <c:v>2019-06-15</c:v>
                </c:pt>
                <c:pt idx="135">
                  <c:v>2019-06-16</c:v>
                </c:pt>
                <c:pt idx="136">
                  <c:v>2019-06-17</c:v>
                </c:pt>
                <c:pt idx="137">
                  <c:v>2019-06-18</c:v>
                </c:pt>
                <c:pt idx="138">
                  <c:v>2019-06-19</c:v>
                </c:pt>
                <c:pt idx="139">
                  <c:v>2019-06-20</c:v>
                </c:pt>
                <c:pt idx="140">
                  <c:v>2019-06-21</c:v>
                </c:pt>
                <c:pt idx="141">
                  <c:v>2019-06-22</c:v>
                </c:pt>
                <c:pt idx="142">
                  <c:v>2019-06-23</c:v>
                </c:pt>
                <c:pt idx="143">
                  <c:v>2019-06-24</c:v>
                </c:pt>
                <c:pt idx="144">
                  <c:v>2019-06-25</c:v>
                </c:pt>
                <c:pt idx="145">
                  <c:v>2019-06-26</c:v>
                </c:pt>
                <c:pt idx="146">
                  <c:v>2019-06-27</c:v>
                </c:pt>
                <c:pt idx="147">
                  <c:v>2019-06-28</c:v>
                </c:pt>
                <c:pt idx="148">
                  <c:v>2019-06-29</c:v>
                </c:pt>
                <c:pt idx="149">
                  <c:v>2019-06-30</c:v>
                </c:pt>
                <c:pt idx="150">
                  <c:v>2019-07-01</c:v>
                </c:pt>
                <c:pt idx="151">
                  <c:v>2019-07-02</c:v>
                </c:pt>
                <c:pt idx="152">
                  <c:v>2019-07-03</c:v>
                </c:pt>
                <c:pt idx="153">
                  <c:v>2019-07-04</c:v>
                </c:pt>
                <c:pt idx="154">
                  <c:v>2019-07-05</c:v>
                </c:pt>
                <c:pt idx="155">
                  <c:v>2019-07-06</c:v>
                </c:pt>
                <c:pt idx="156">
                  <c:v>2019-07-07</c:v>
                </c:pt>
                <c:pt idx="157">
                  <c:v>2019-07-08</c:v>
                </c:pt>
                <c:pt idx="158">
                  <c:v>2019-07-09</c:v>
                </c:pt>
                <c:pt idx="159">
                  <c:v>2019-07-10</c:v>
                </c:pt>
                <c:pt idx="160">
                  <c:v>2019-07-11</c:v>
                </c:pt>
                <c:pt idx="161">
                  <c:v>2019-07-12</c:v>
                </c:pt>
                <c:pt idx="162">
                  <c:v>2019-07-13</c:v>
                </c:pt>
                <c:pt idx="163">
                  <c:v>2019-07-14</c:v>
                </c:pt>
                <c:pt idx="164">
                  <c:v>2019-07-15</c:v>
                </c:pt>
                <c:pt idx="165">
                  <c:v>2019-07-16</c:v>
                </c:pt>
                <c:pt idx="166">
                  <c:v>2019-07-17</c:v>
                </c:pt>
                <c:pt idx="167">
                  <c:v>2019-07-18</c:v>
                </c:pt>
                <c:pt idx="168">
                  <c:v>2019-07-19</c:v>
                </c:pt>
                <c:pt idx="169">
                  <c:v>2019-07-20</c:v>
                </c:pt>
                <c:pt idx="170">
                  <c:v>2019-07-21</c:v>
                </c:pt>
                <c:pt idx="171">
                  <c:v>2019-07-22</c:v>
                </c:pt>
                <c:pt idx="172">
                  <c:v>2019-07-23</c:v>
                </c:pt>
                <c:pt idx="173">
                  <c:v>2019-07-24</c:v>
                </c:pt>
                <c:pt idx="174">
                  <c:v>2019-07-25</c:v>
                </c:pt>
                <c:pt idx="175">
                  <c:v>2019-07-26</c:v>
                </c:pt>
                <c:pt idx="176">
                  <c:v>2019-07-27</c:v>
                </c:pt>
                <c:pt idx="177">
                  <c:v>2019-07-28</c:v>
                </c:pt>
                <c:pt idx="178">
                  <c:v>2019-07-29</c:v>
                </c:pt>
                <c:pt idx="179">
                  <c:v>2019-07-30</c:v>
                </c:pt>
                <c:pt idx="180">
                  <c:v>2019-07-31</c:v>
                </c:pt>
                <c:pt idx="181">
                  <c:v>2019-08-01</c:v>
                </c:pt>
                <c:pt idx="182">
                  <c:v>2019-08-02</c:v>
                </c:pt>
                <c:pt idx="183">
                  <c:v>2019-08-03</c:v>
                </c:pt>
                <c:pt idx="184">
                  <c:v>2019-08-04</c:v>
                </c:pt>
                <c:pt idx="185">
                  <c:v>2019-08-05</c:v>
                </c:pt>
                <c:pt idx="186">
                  <c:v>2019-08-06</c:v>
                </c:pt>
                <c:pt idx="187">
                  <c:v>2019-08-07</c:v>
                </c:pt>
                <c:pt idx="188">
                  <c:v>2019-08-08</c:v>
                </c:pt>
                <c:pt idx="189">
                  <c:v>2019-08-09</c:v>
                </c:pt>
                <c:pt idx="190">
                  <c:v>2019-08-10</c:v>
                </c:pt>
                <c:pt idx="191">
                  <c:v>2019-08-11</c:v>
                </c:pt>
                <c:pt idx="192">
                  <c:v>2019-08-12</c:v>
                </c:pt>
                <c:pt idx="193">
                  <c:v>2019-08-13</c:v>
                </c:pt>
                <c:pt idx="194">
                  <c:v>2019-08-14</c:v>
                </c:pt>
                <c:pt idx="195">
                  <c:v>2019-08-15</c:v>
                </c:pt>
                <c:pt idx="196">
                  <c:v>2019-08-16</c:v>
                </c:pt>
                <c:pt idx="197">
                  <c:v>2019-08-17</c:v>
                </c:pt>
                <c:pt idx="198">
                  <c:v>2019-08-18</c:v>
                </c:pt>
                <c:pt idx="199">
                  <c:v>2019-08-19</c:v>
                </c:pt>
                <c:pt idx="200">
                  <c:v>2019-08-20</c:v>
                </c:pt>
                <c:pt idx="201">
                  <c:v>2019-08-21</c:v>
                </c:pt>
                <c:pt idx="202">
                  <c:v>2019-08-22</c:v>
                </c:pt>
                <c:pt idx="203">
                  <c:v>2019-08-23</c:v>
                </c:pt>
                <c:pt idx="204">
                  <c:v>2019-08-24</c:v>
                </c:pt>
                <c:pt idx="205">
                  <c:v>2019-08-25</c:v>
                </c:pt>
                <c:pt idx="206">
                  <c:v>2019-08-26</c:v>
                </c:pt>
                <c:pt idx="207">
                  <c:v>2019-08-27</c:v>
                </c:pt>
                <c:pt idx="208">
                  <c:v>2019-08-28</c:v>
                </c:pt>
                <c:pt idx="209">
                  <c:v>2019-08-29</c:v>
                </c:pt>
                <c:pt idx="210">
                  <c:v>2019-08-30</c:v>
                </c:pt>
                <c:pt idx="211">
                  <c:v>2019-08-31</c:v>
                </c:pt>
                <c:pt idx="212">
                  <c:v>2019-09-01</c:v>
                </c:pt>
                <c:pt idx="213">
                  <c:v>2019-09-02</c:v>
                </c:pt>
                <c:pt idx="214">
                  <c:v>2019-09-03</c:v>
                </c:pt>
                <c:pt idx="215">
                  <c:v>2019-09-04</c:v>
                </c:pt>
                <c:pt idx="216">
                  <c:v>2019-09-05</c:v>
                </c:pt>
                <c:pt idx="217">
                  <c:v>2019-09-06</c:v>
                </c:pt>
                <c:pt idx="218">
                  <c:v>2019-09-07</c:v>
                </c:pt>
                <c:pt idx="219">
                  <c:v>2019-09-08</c:v>
                </c:pt>
                <c:pt idx="220">
                  <c:v>2019-09-09</c:v>
                </c:pt>
                <c:pt idx="221">
                  <c:v>2019-09-10</c:v>
                </c:pt>
                <c:pt idx="222">
                  <c:v>2019-09-11</c:v>
                </c:pt>
                <c:pt idx="223">
                  <c:v>2019-09-12</c:v>
                </c:pt>
                <c:pt idx="224">
                  <c:v>2019-09-13</c:v>
                </c:pt>
                <c:pt idx="225">
                  <c:v>2019-09-14</c:v>
                </c:pt>
                <c:pt idx="226">
                  <c:v>2019-09-15</c:v>
                </c:pt>
                <c:pt idx="227">
                  <c:v>2019-09-16</c:v>
                </c:pt>
                <c:pt idx="228">
                  <c:v>2019-09-17</c:v>
                </c:pt>
                <c:pt idx="229">
                  <c:v>2019-09-18</c:v>
                </c:pt>
                <c:pt idx="230">
                  <c:v>2019-09-19</c:v>
                </c:pt>
                <c:pt idx="231">
                  <c:v>2019-09-20</c:v>
                </c:pt>
                <c:pt idx="232">
                  <c:v>2019-09-21</c:v>
                </c:pt>
                <c:pt idx="233">
                  <c:v>2019-09-22</c:v>
                </c:pt>
                <c:pt idx="234">
                  <c:v>2019-09-23</c:v>
                </c:pt>
                <c:pt idx="235">
                  <c:v>2019-09-24</c:v>
                </c:pt>
                <c:pt idx="236">
                  <c:v>2019-09-25</c:v>
                </c:pt>
                <c:pt idx="237">
                  <c:v>2019-09-26</c:v>
                </c:pt>
                <c:pt idx="238">
                  <c:v>2019-09-27</c:v>
                </c:pt>
                <c:pt idx="239">
                  <c:v>2019-09-28</c:v>
                </c:pt>
                <c:pt idx="240">
                  <c:v>2019-09-29</c:v>
                </c:pt>
                <c:pt idx="241">
                  <c:v>2019-09-30</c:v>
                </c:pt>
                <c:pt idx="242">
                  <c:v>2019-10-01</c:v>
                </c:pt>
                <c:pt idx="243">
                  <c:v>2019-10-02</c:v>
                </c:pt>
                <c:pt idx="244">
                  <c:v>2019-10-03</c:v>
                </c:pt>
                <c:pt idx="245">
                  <c:v>2019-10-04</c:v>
                </c:pt>
                <c:pt idx="246">
                  <c:v>2019-10-05</c:v>
                </c:pt>
                <c:pt idx="247">
                  <c:v>2019-10-06</c:v>
                </c:pt>
                <c:pt idx="248">
                  <c:v>2019-10-07</c:v>
                </c:pt>
                <c:pt idx="249">
                  <c:v>2019-10-08</c:v>
                </c:pt>
                <c:pt idx="250">
                  <c:v>2019-10-09</c:v>
                </c:pt>
                <c:pt idx="251">
                  <c:v>2019-10-10</c:v>
                </c:pt>
                <c:pt idx="252">
                  <c:v>2019-10-11</c:v>
                </c:pt>
                <c:pt idx="253">
                  <c:v>2019-10-12</c:v>
                </c:pt>
                <c:pt idx="254">
                  <c:v>2019-10-13</c:v>
                </c:pt>
                <c:pt idx="255">
                  <c:v>2019-10-14</c:v>
                </c:pt>
                <c:pt idx="256">
                  <c:v>2019-10-15</c:v>
                </c:pt>
                <c:pt idx="257">
                  <c:v>2019-10-16</c:v>
                </c:pt>
                <c:pt idx="258">
                  <c:v>2019-10-17</c:v>
                </c:pt>
                <c:pt idx="259">
                  <c:v>2019-10-18</c:v>
                </c:pt>
                <c:pt idx="260">
                  <c:v>2019-10-19</c:v>
                </c:pt>
                <c:pt idx="261">
                  <c:v>2019-10-20</c:v>
                </c:pt>
                <c:pt idx="262">
                  <c:v>2019-10-21</c:v>
                </c:pt>
                <c:pt idx="263">
                  <c:v>2019-10-22</c:v>
                </c:pt>
                <c:pt idx="264">
                  <c:v>2019-10-23</c:v>
                </c:pt>
                <c:pt idx="265">
                  <c:v>2019-10-24</c:v>
                </c:pt>
                <c:pt idx="266">
                  <c:v>2019-10-25</c:v>
                </c:pt>
                <c:pt idx="267">
                  <c:v>2019-10-26</c:v>
                </c:pt>
                <c:pt idx="268">
                  <c:v>2019-10-27</c:v>
                </c:pt>
                <c:pt idx="269">
                  <c:v>2019-10-28</c:v>
                </c:pt>
                <c:pt idx="270">
                  <c:v>2019-10-29</c:v>
                </c:pt>
                <c:pt idx="271">
                  <c:v>2019-10-30</c:v>
                </c:pt>
                <c:pt idx="272">
                  <c:v>2019-10-31</c:v>
                </c:pt>
                <c:pt idx="273">
                  <c:v>2019-11-01</c:v>
                </c:pt>
                <c:pt idx="274">
                  <c:v>2019-11-02</c:v>
                </c:pt>
                <c:pt idx="275">
                  <c:v>2019-11-03</c:v>
                </c:pt>
                <c:pt idx="276">
                  <c:v>2019-11-04</c:v>
                </c:pt>
                <c:pt idx="277">
                  <c:v>2019-11-05</c:v>
                </c:pt>
                <c:pt idx="278">
                  <c:v>2019-11-06</c:v>
                </c:pt>
                <c:pt idx="279">
                  <c:v>2019-11-07</c:v>
                </c:pt>
                <c:pt idx="280">
                  <c:v>2019-11-08</c:v>
                </c:pt>
                <c:pt idx="281">
                  <c:v>2019-11-09</c:v>
                </c:pt>
                <c:pt idx="282">
                  <c:v>2019-11-10</c:v>
                </c:pt>
                <c:pt idx="283">
                  <c:v>2019-11-11</c:v>
                </c:pt>
                <c:pt idx="284">
                  <c:v>2019-11-12</c:v>
                </c:pt>
                <c:pt idx="285">
                  <c:v>2019-11-13</c:v>
                </c:pt>
                <c:pt idx="286">
                  <c:v>2019-11-14</c:v>
                </c:pt>
                <c:pt idx="287">
                  <c:v>2019-11-15</c:v>
                </c:pt>
                <c:pt idx="288">
                  <c:v>2019-11-16</c:v>
                </c:pt>
                <c:pt idx="289">
                  <c:v>2019-11-17</c:v>
                </c:pt>
                <c:pt idx="290">
                  <c:v>2019-11-18</c:v>
                </c:pt>
                <c:pt idx="291">
                  <c:v>2019-11-19</c:v>
                </c:pt>
                <c:pt idx="292">
                  <c:v>2019-11-20</c:v>
                </c:pt>
                <c:pt idx="293">
                  <c:v>2019-11-21</c:v>
                </c:pt>
                <c:pt idx="294">
                  <c:v>2019-11-22</c:v>
                </c:pt>
                <c:pt idx="295">
                  <c:v>2019-11-23</c:v>
                </c:pt>
                <c:pt idx="296">
                  <c:v>2019-11-24</c:v>
                </c:pt>
                <c:pt idx="297">
                  <c:v>2019-11-25</c:v>
                </c:pt>
                <c:pt idx="298">
                  <c:v>2019-11-26</c:v>
                </c:pt>
                <c:pt idx="299">
                  <c:v>2019-11-27</c:v>
                </c:pt>
                <c:pt idx="300">
                  <c:v>2019-11-28</c:v>
                </c:pt>
                <c:pt idx="301">
                  <c:v>2019-11-29</c:v>
                </c:pt>
                <c:pt idx="302">
                  <c:v>2019-11-30</c:v>
                </c:pt>
                <c:pt idx="303">
                  <c:v>2019-12-01</c:v>
                </c:pt>
                <c:pt idx="304">
                  <c:v>2019-12-02</c:v>
                </c:pt>
                <c:pt idx="305">
                  <c:v>2019-12-03</c:v>
                </c:pt>
                <c:pt idx="306">
                  <c:v>2019-12-04</c:v>
                </c:pt>
                <c:pt idx="307">
                  <c:v>2019-12-05</c:v>
                </c:pt>
                <c:pt idx="308">
                  <c:v>2019-12-06</c:v>
                </c:pt>
                <c:pt idx="309">
                  <c:v>2019-12-07</c:v>
                </c:pt>
                <c:pt idx="310">
                  <c:v>2019-12-08</c:v>
                </c:pt>
                <c:pt idx="311">
                  <c:v>2019-12-09</c:v>
                </c:pt>
                <c:pt idx="312">
                  <c:v>2019-12-10</c:v>
                </c:pt>
                <c:pt idx="313">
                  <c:v>2019-12-11</c:v>
                </c:pt>
                <c:pt idx="314">
                  <c:v>2019-12-12</c:v>
                </c:pt>
                <c:pt idx="315">
                  <c:v>2019-12-13</c:v>
                </c:pt>
                <c:pt idx="316">
                  <c:v>2019-12-14</c:v>
                </c:pt>
                <c:pt idx="317">
                  <c:v>2019-12-15</c:v>
                </c:pt>
                <c:pt idx="318">
                  <c:v>2019-12-16</c:v>
                </c:pt>
                <c:pt idx="319">
                  <c:v>2019-12-17</c:v>
                </c:pt>
                <c:pt idx="320">
                  <c:v>2019-12-18</c:v>
                </c:pt>
                <c:pt idx="321">
                  <c:v>2019-12-19</c:v>
                </c:pt>
                <c:pt idx="322">
                  <c:v>2019-12-20</c:v>
                </c:pt>
                <c:pt idx="323">
                  <c:v>2019-12-21</c:v>
                </c:pt>
                <c:pt idx="324">
                  <c:v>2019-12-22</c:v>
                </c:pt>
                <c:pt idx="325">
                  <c:v>2019-12-23</c:v>
                </c:pt>
                <c:pt idx="326">
                  <c:v>2019-12-24</c:v>
                </c:pt>
                <c:pt idx="327">
                  <c:v>2019-12-25</c:v>
                </c:pt>
                <c:pt idx="328">
                  <c:v>2019-12-26</c:v>
                </c:pt>
                <c:pt idx="329">
                  <c:v>2019-12-27</c:v>
                </c:pt>
                <c:pt idx="330">
                  <c:v>2019-12-28</c:v>
                </c:pt>
                <c:pt idx="331">
                  <c:v>2019-12-29</c:v>
                </c:pt>
                <c:pt idx="332">
                  <c:v>2019-12-30</c:v>
                </c:pt>
                <c:pt idx="333">
                  <c:v>2019-12-31</c:v>
                </c:pt>
                <c:pt idx="334">
                  <c:v>2020-01-01</c:v>
                </c:pt>
                <c:pt idx="335">
                  <c:v>2020-01-02</c:v>
                </c:pt>
                <c:pt idx="336">
                  <c:v>2020-01-03</c:v>
                </c:pt>
                <c:pt idx="337">
                  <c:v>2020-01-04</c:v>
                </c:pt>
                <c:pt idx="338">
                  <c:v>2020-01-05</c:v>
                </c:pt>
                <c:pt idx="339">
                  <c:v>2020-01-06</c:v>
                </c:pt>
                <c:pt idx="340">
                  <c:v>2020-01-07</c:v>
                </c:pt>
                <c:pt idx="341">
                  <c:v>2020-01-08</c:v>
                </c:pt>
                <c:pt idx="342">
                  <c:v>2020-01-09</c:v>
                </c:pt>
                <c:pt idx="343">
                  <c:v>2020-01-10</c:v>
                </c:pt>
                <c:pt idx="344">
                  <c:v>2020-01-11</c:v>
                </c:pt>
                <c:pt idx="345">
                  <c:v>2020-01-12</c:v>
                </c:pt>
                <c:pt idx="346">
                  <c:v>2020-01-13</c:v>
                </c:pt>
                <c:pt idx="347">
                  <c:v>2020-01-14</c:v>
                </c:pt>
                <c:pt idx="348">
                  <c:v>2020-01-15</c:v>
                </c:pt>
                <c:pt idx="349">
                  <c:v>2020-01-16</c:v>
                </c:pt>
                <c:pt idx="350">
                  <c:v>2020-01-17</c:v>
                </c:pt>
                <c:pt idx="351">
                  <c:v>2020-01-18</c:v>
                </c:pt>
                <c:pt idx="352">
                  <c:v>2020-01-19</c:v>
                </c:pt>
                <c:pt idx="353">
                  <c:v>2020-01-20</c:v>
                </c:pt>
                <c:pt idx="354">
                  <c:v>2020-01-21</c:v>
                </c:pt>
                <c:pt idx="355">
                  <c:v>2020-01-22</c:v>
                </c:pt>
                <c:pt idx="356">
                  <c:v>2020-01-23</c:v>
                </c:pt>
                <c:pt idx="357">
                  <c:v>2020-01-24</c:v>
                </c:pt>
                <c:pt idx="358">
                  <c:v>2020-01-25</c:v>
                </c:pt>
                <c:pt idx="359">
                  <c:v>2020-01-26</c:v>
                </c:pt>
                <c:pt idx="360">
                  <c:v>2020-01-27</c:v>
                </c:pt>
                <c:pt idx="361">
                  <c:v>2020-01-28</c:v>
                </c:pt>
                <c:pt idx="362">
                  <c:v>2020-01-29</c:v>
                </c:pt>
                <c:pt idx="363">
                  <c:v>2020-01-30</c:v>
                </c:pt>
                <c:pt idx="364">
                  <c:v>2020-01-31</c:v>
                </c:pt>
                <c:pt idx="365">
                  <c:v>2020-02-01</c:v>
                </c:pt>
                <c:pt idx="366">
                  <c:v>2020-02-02</c:v>
                </c:pt>
                <c:pt idx="367">
                  <c:v>2020-02-03</c:v>
                </c:pt>
                <c:pt idx="368">
                  <c:v>2020-02-04</c:v>
                </c:pt>
                <c:pt idx="369">
                  <c:v>2020-02-05</c:v>
                </c:pt>
                <c:pt idx="370">
                  <c:v>2020-02-06</c:v>
                </c:pt>
                <c:pt idx="371">
                  <c:v>2020-02-07</c:v>
                </c:pt>
                <c:pt idx="372">
                  <c:v>2020-02-08</c:v>
                </c:pt>
                <c:pt idx="373">
                  <c:v>2020-02-09</c:v>
                </c:pt>
                <c:pt idx="374">
                  <c:v>2020-02-10</c:v>
                </c:pt>
                <c:pt idx="375">
                  <c:v>2020-02-11</c:v>
                </c:pt>
                <c:pt idx="376">
                  <c:v>2020-02-12</c:v>
                </c:pt>
                <c:pt idx="377">
                  <c:v>2020-02-13</c:v>
                </c:pt>
                <c:pt idx="378">
                  <c:v>2020-02-14</c:v>
                </c:pt>
                <c:pt idx="379">
                  <c:v>2020-02-15</c:v>
                </c:pt>
                <c:pt idx="380">
                  <c:v>2020-02-16</c:v>
                </c:pt>
                <c:pt idx="381">
                  <c:v>2020-02-17</c:v>
                </c:pt>
                <c:pt idx="382">
                  <c:v>2020-02-18</c:v>
                </c:pt>
                <c:pt idx="383">
                  <c:v>2020-02-19</c:v>
                </c:pt>
                <c:pt idx="384">
                  <c:v>2020-02-20</c:v>
                </c:pt>
                <c:pt idx="385">
                  <c:v>2020-02-21</c:v>
                </c:pt>
                <c:pt idx="386">
                  <c:v>2020-02-22</c:v>
                </c:pt>
                <c:pt idx="387">
                  <c:v>2020-02-23</c:v>
                </c:pt>
                <c:pt idx="388">
                  <c:v>2020-02-24</c:v>
                </c:pt>
                <c:pt idx="389">
                  <c:v>2020-02-25</c:v>
                </c:pt>
                <c:pt idx="390">
                  <c:v>2020-02-26</c:v>
                </c:pt>
                <c:pt idx="391">
                  <c:v>2020-02-27</c:v>
                </c:pt>
                <c:pt idx="392">
                  <c:v>2020-02-28</c:v>
                </c:pt>
                <c:pt idx="393">
                  <c:v>2020-02-29</c:v>
                </c:pt>
                <c:pt idx="394">
                  <c:v>2020-03-01</c:v>
                </c:pt>
                <c:pt idx="395">
                  <c:v>2020-03-02</c:v>
                </c:pt>
                <c:pt idx="396">
                  <c:v>2020-03-03</c:v>
                </c:pt>
                <c:pt idx="397">
                  <c:v>2020-03-04</c:v>
                </c:pt>
                <c:pt idx="398">
                  <c:v>2020-03-05</c:v>
                </c:pt>
                <c:pt idx="399">
                  <c:v>2020-03-06</c:v>
                </c:pt>
                <c:pt idx="400">
                  <c:v>2020-03-07</c:v>
                </c:pt>
                <c:pt idx="401">
                  <c:v>2020-03-08</c:v>
                </c:pt>
                <c:pt idx="402">
                  <c:v>2020-03-09</c:v>
                </c:pt>
                <c:pt idx="403">
                  <c:v>2020-03-10</c:v>
                </c:pt>
                <c:pt idx="404">
                  <c:v>2020-03-11</c:v>
                </c:pt>
                <c:pt idx="405">
                  <c:v>2020-03-12</c:v>
                </c:pt>
                <c:pt idx="406">
                  <c:v>2020-03-13</c:v>
                </c:pt>
                <c:pt idx="407">
                  <c:v>2020-03-14</c:v>
                </c:pt>
                <c:pt idx="408">
                  <c:v>2020-03-15</c:v>
                </c:pt>
                <c:pt idx="409">
                  <c:v>2020-03-16</c:v>
                </c:pt>
                <c:pt idx="410">
                  <c:v>2020-03-17</c:v>
                </c:pt>
                <c:pt idx="411">
                  <c:v>2020-03-18</c:v>
                </c:pt>
                <c:pt idx="412">
                  <c:v>2020-03-19</c:v>
                </c:pt>
                <c:pt idx="413">
                  <c:v>2020-03-20</c:v>
                </c:pt>
                <c:pt idx="414">
                  <c:v>2020-03-21</c:v>
                </c:pt>
                <c:pt idx="415">
                  <c:v>2020-03-22</c:v>
                </c:pt>
                <c:pt idx="416">
                  <c:v>2020-03-23</c:v>
                </c:pt>
                <c:pt idx="417">
                  <c:v>2020-03-24</c:v>
                </c:pt>
                <c:pt idx="418">
                  <c:v>2020-03-25</c:v>
                </c:pt>
                <c:pt idx="419">
                  <c:v>2020-03-26</c:v>
                </c:pt>
                <c:pt idx="420">
                  <c:v>2020-03-27</c:v>
                </c:pt>
                <c:pt idx="421">
                  <c:v>2020-03-28</c:v>
                </c:pt>
                <c:pt idx="422">
                  <c:v>2020-03-29</c:v>
                </c:pt>
                <c:pt idx="423">
                  <c:v>2020-03-30</c:v>
                </c:pt>
                <c:pt idx="424">
                  <c:v>2020-03-31</c:v>
                </c:pt>
                <c:pt idx="425">
                  <c:v>2020-04-01</c:v>
                </c:pt>
                <c:pt idx="426">
                  <c:v>2020-04-02</c:v>
                </c:pt>
                <c:pt idx="427">
                  <c:v>2020-04-03</c:v>
                </c:pt>
                <c:pt idx="428">
                  <c:v>2020-04-04</c:v>
                </c:pt>
                <c:pt idx="429">
                  <c:v>2020-04-05</c:v>
                </c:pt>
                <c:pt idx="430">
                  <c:v>2020-04-06</c:v>
                </c:pt>
                <c:pt idx="431">
                  <c:v>2020-04-07</c:v>
                </c:pt>
                <c:pt idx="432">
                  <c:v>2020-04-08</c:v>
                </c:pt>
                <c:pt idx="433">
                  <c:v>2020-04-09</c:v>
                </c:pt>
                <c:pt idx="434">
                  <c:v>2020-04-10</c:v>
                </c:pt>
                <c:pt idx="435">
                  <c:v>2020-04-11</c:v>
                </c:pt>
                <c:pt idx="436">
                  <c:v>2020-04-12</c:v>
                </c:pt>
                <c:pt idx="437">
                  <c:v>2020-04-13</c:v>
                </c:pt>
                <c:pt idx="438">
                  <c:v>2020-04-14</c:v>
                </c:pt>
                <c:pt idx="439">
                  <c:v>2020-04-15</c:v>
                </c:pt>
                <c:pt idx="440">
                  <c:v>2020-04-16</c:v>
                </c:pt>
                <c:pt idx="441">
                  <c:v>2020-04-17</c:v>
                </c:pt>
                <c:pt idx="442">
                  <c:v>2020-04-18</c:v>
                </c:pt>
                <c:pt idx="443">
                  <c:v>2020-04-19</c:v>
                </c:pt>
                <c:pt idx="444">
                  <c:v>2020-04-20</c:v>
                </c:pt>
                <c:pt idx="445">
                  <c:v>2020-04-21</c:v>
                </c:pt>
                <c:pt idx="446">
                  <c:v>2020-04-22</c:v>
                </c:pt>
                <c:pt idx="447">
                  <c:v>2020-04-23</c:v>
                </c:pt>
                <c:pt idx="448">
                  <c:v>2020-04-24</c:v>
                </c:pt>
                <c:pt idx="449">
                  <c:v>2020-04-25</c:v>
                </c:pt>
                <c:pt idx="450">
                  <c:v>2020-04-26</c:v>
                </c:pt>
                <c:pt idx="451">
                  <c:v>2020-04-27</c:v>
                </c:pt>
                <c:pt idx="452">
                  <c:v>2020-04-28</c:v>
                </c:pt>
                <c:pt idx="453">
                  <c:v>2020-04-29</c:v>
                </c:pt>
                <c:pt idx="454">
                  <c:v>2020-04-30</c:v>
                </c:pt>
                <c:pt idx="455">
                  <c:v>2020-05-01</c:v>
                </c:pt>
                <c:pt idx="456">
                  <c:v>2020-05-02</c:v>
                </c:pt>
                <c:pt idx="457">
                  <c:v>2020-05-03</c:v>
                </c:pt>
                <c:pt idx="458">
                  <c:v>2020-05-04</c:v>
                </c:pt>
                <c:pt idx="459">
                  <c:v>2020-05-05</c:v>
                </c:pt>
                <c:pt idx="460">
                  <c:v>2020-05-06</c:v>
                </c:pt>
                <c:pt idx="461">
                  <c:v>2020-05-07</c:v>
                </c:pt>
                <c:pt idx="462">
                  <c:v>2020-05-08</c:v>
                </c:pt>
                <c:pt idx="463">
                  <c:v>2020-05-09</c:v>
                </c:pt>
                <c:pt idx="464">
                  <c:v>2020-05-10</c:v>
                </c:pt>
                <c:pt idx="465">
                  <c:v>2020-05-11</c:v>
                </c:pt>
                <c:pt idx="466">
                  <c:v>2020-05-12</c:v>
                </c:pt>
                <c:pt idx="467">
                  <c:v>2020-05-13</c:v>
                </c:pt>
                <c:pt idx="468">
                  <c:v>2020-05-14</c:v>
                </c:pt>
                <c:pt idx="469">
                  <c:v>2020-05-15</c:v>
                </c:pt>
                <c:pt idx="470">
                  <c:v>2020-05-16</c:v>
                </c:pt>
                <c:pt idx="471">
                  <c:v>2020-05-17</c:v>
                </c:pt>
                <c:pt idx="472">
                  <c:v>2020-05-18</c:v>
                </c:pt>
                <c:pt idx="473">
                  <c:v>2020-05-19</c:v>
                </c:pt>
                <c:pt idx="474">
                  <c:v>2020-05-20</c:v>
                </c:pt>
                <c:pt idx="475">
                  <c:v>2020-05-21</c:v>
                </c:pt>
                <c:pt idx="476">
                  <c:v>2020-05-22</c:v>
                </c:pt>
                <c:pt idx="477">
                  <c:v>2020-05-23</c:v>
                </c:pt>
                <c:pt idx="478">
                  <c:v>2020-05-24</c:v>
                </c:pt>
                <c:pt idx="479">
                  <c:v>2020-05-25</c:v>
                </c:pt>
                <c:pt idx="480">
                  <c:v>2020-05-26</c:v>
                </c:pt>
                <c:pt idx="481">
                  <c:v>2020-05-27</c:v>
                </c:pt>
                <c:pt idx="482">
                  <c:v>2020-05-28</c:v>
                </c:pt>
                <c:pt idx="483">
                  <c:v>2020-05-29</c:v>
                </c:pt>
                <c:pt idx="484">
                  <c:v>2020-05-30</c:v>
                </c:pt>
                <c:pt idx="485">
                  <c:v>2020-05-31</c:v>
                </c:pt>
                <c:pt idx="486">
                  <c:v>2020-06-01</c:v>
                </c:pt>
                <c:pt idx="487">
                  <c:v>2020-06-02</c:v>
                </c:pt>
                <c:pt idx="488">
                  <c:v>2020-06-03</c:v>
                </c:pt>
                <c:pt idx="489">
                  <c:v>2020-06-04</c:v>
                </c:pt>
                <c:pt idx="490">
                  <c:v>2020-06-05</c:v>
                </c:pt>
                <c:pt idx="491">
                  <c:v>2020-06-06</c:v>
                </c:pt>
                <c:pt idx="492">
                  <c:v>2020-06-07</c:v>
                </c:pt>
                <c:pt idx="493">
                  <c:v>2020-06-08</c:v>
                </c:pt>
                <c:pt idx="494">
                  <c:v>2020-06-09</c:v>
                </c:pt>
                <c:pt idx="495">
                  <c:v>2020-06-10</c:v>
                </c:pt>
                <c:pt idx="496">
                  <c:v>2020-06-11</c:v>
                </c:pt>
                <c:pt idx="497">
                  <c:v>2020-06-12</c:v>
                </c:pt>
                <c:pt idx="498">
                  <c:v>2020-06-13</c:v>
                </c:pt>
                <c:pt idx="499">
                  <c:v>2020-06-14</c:v>
                </c:pt>
                <c:pt idx="500">
                  <c:v>2020-06-15</c:v>
                </c:pt>
                <c:pt idx="501">
                  <c:v>2020-06-16</c:v>
                </c:pt>
                <c:pt idx="502">
                  <c:v>2020-06-17</c:v>
                </c:pt>
                <c:pt idx="503">
                  <c:v>2020-06-18</c:v>
                </c:pt>
                <c:pt idx="504">
                  <c:v>2020-06-19</c:v>
                </c:pt>
                <c:pt idx="505">
                  <c:v>2020-06-20</c:v>
                </c:pt>
                <c:pt idx="506">
                  <c:v>2020-06-21</c:v>
                </c:pt>
                <c:pt idx="507">
                  <c:v>2020-06-22</c:v>
                </c:pt>
                <c:pt idx="508">
                  <c:v>2020-06-23</c:v>
                </c:pt>
                <c:pt idx="509">
                  <c:v>2020-06-24</c:v>
                </c:pt>
                <c:pt idx="510">
                  <c:v>2020-06-25</c:v>
                </c:pt>
                <c:pt idx="511">
                  <c:v>2020-06-26</c:v>
                </c:pt>
                <c:pt idx="512">
                  <c:v>2020-06-27</c:v>
                </c:pt>
                <c:pt idx="513">
                  <c:v>2020-06-28</c:v>
                </c:pt>
                <c:pt idx="514">
                  <c:v>2020-06-29</c:v>
                </c:pt>
                <c:pt idx="515">
                  <c:v>2020-06-30</c:v>
                </c:pt>
                <c:pt idx="516">
                  <c:v>2020-07-01</c:v>
                </c:pt>
                <c:pt idx="517">
                  <c:v>2020-07-02</c:v>
                </c:pt>
                <c:pt idx="518">
                  <c:v>2020-07-03</c:v>
                </c:pt>
                <c:pt idx="519">
                  <c:v>2020-07-04</c:v>
                </c:pt>
                <c:pt idx="520">
                  <c:v>2020-07-05</c:v>
                </c:pt>
                <c:pt idx="521">
                  <c:v>2020-07-06</c:v>
                </c:pt>
                <c:pt idx="522">
                  <c:v>2020-07-07</c:v>
                </c:pt>
                <c:pt idx="523">
                  <c:v>2020-07-08</c:v>
                </c:pt>
                <c:pt idx="524">
                  <c:v>2020-07-09</c:v>
                </c:pt>
                <c:pt idx="525">
                  <c:v>2020-07-10</c:v>
                </c:pt>
                <c:pt idx="526">
                  <c:v>2020-07-11</c:v>
                </c:pt>
                <c:pt idx="527">
                  <c:v>2020-07-12</c:v>
                </c:pt>
                <c:pt idx="528">
                  <c:v>2020-07-13</c:v>
                </c:pt>
                <c:pt idx="529">
                  <c:v>2020-07-14</c:v>
                </c:pt>
                <c:pt idx="530">
                  <c:v>2020-07-15</c:v>
                </c:pt>
                <c:pt idx="531">
                  <c:v>2020-07-16</c:v>
                </c:pt>
                <c:pt idx="532">
                  <c:v>2020-07-17</c:v>
                </c:pt>
                <c:pt idx="533">
                  <c:v>2020-07-18</c:v>
                </c:pt>
                <c:pt idx="534">
                  <c:v>2020-07-19</c:v>
                </c:pt>
                <c:pt idx="535">
                  <c:v>2020-07-20</c:v>
                </c:pt>
                <c:pt idx="536">
                  <c:v>2020-07-21</c:v>
                </c:pt>
                <c:pt idx="537">
                  <c:v>2020-07-22</c:v>
                </c:pt>
                <c:pt idx="538">
                  <c:v>2020-07-23</c:v>
                </c:pt>
                <c:pt idx="539">
                  <c:v>2020-07-24</c:v>
                </c:pt>
                <c:pt idx="540">
                  <c:v>2020-07-25</c:v>
                </c:pt>
                <c:pt idx="541">
                  <c:v>2020-07-26</c:v>
                </c:pt>
                <c:pt idx="542">
                  <c:v>2020-07-27</c:v>
                </c:pt>
                <c:pt idx="543">
                  <c:v>2020-07-28</c:v>
                </c:pt>
                <c:pt idx="544">
                  <c:v>2020-07-29</c:v>
                </c:pt>
                <c:pt idx="545">
                  <c:v>2020-07-30</c:v>
                </c:pt>
                <c:pt idx="546">
                  <c:v>2020-07-31</c:v>
                </c:pt>
                <c:pt idx="547">
                  <c:v>2020-08-01</c:v>
                </c:pt>
                <c:pt idx="548">
                  <c:v>2020-08-02</c:v>
                </c:pt>
                <c:pt idx="549">
                  <c:v>2020-08-03</c:v>
                </c:pt>
                <c:pt idx="550">
                  <c:v>2020-08-04</c:v>
                </c:pt>
                <c:pt idx="551">
                  <c:v>2020-08-05</c:v>
                </c:pt>
                <c:pt idx="552">
                  <c:v>2020-08-06</c:v>
                </c:pt>
                <c:pt idx="553">
                  <c:v>2020-08-07</c:v>
                </c:pt>
                <c:pt idx="554">
                  <c:v>2020-08-08</c:v>
                </c:pt>
                <c:pt idx="555">
                  <c:v>2020-08-09</c:v>
                </c:pt>
                <c:pt idx="556">
                  <c:v>2020-08-10</c:v>
                </c:pt>
                <c:pt idx="557">
                  <c:v>2020-08-11</c:v>
                </c:pt>
                <c:pt idx="558">
                  <c:v>2020-08-12</c:v>
                </c:pt>
                <c:pt idx="559">
                  <c:v>2020-08-13</c:v>
                </c:pt>
                <c:pt idx="560">
                  <c:v>2020-08-14</c:v>
                </c:pt>
                <c:pt idx="561">
                  <c:v>2020-08-15</c:v>
                </c:pt>
                <c:pt idx="562">
                  <c:v>2020-08-16</c:v>
                </c:pt>
                <c:pt idx="563">
                  <c:v>2020-08-17</c:v>
                </c:pt>
                <c:pt idx="564">
                  <c:v>2020-08-18</c:v>
                </c:pt>
                <c:pt idx="565">
                  <c:v>2020-08-19</c:v>
                </c:pt>
                <c:pt idx="566">
                  <c:v>2020-08-20</c:v>
                </c:pt>
                <c:pt idx="567">
                  <c:v>2020-08-21</c:v>
                </c:pt>
                <c:pt idx="568">
                  <c:v>2020-08-22</c:v>
                </c:pt>
                <c:pt idx="569">
                  <c:v>2020-08-23</c:v>
                </c:pt>
                <c:pt idx="570">
                  <c:v>2020-08-24</c:v>
                </c:pt>
                <c:pt idx="571">
                  <c:v>2020-08-25</c:v>
                </c:pt>
                <c:pt idx="572">
                  <c:v>2020-08-26</c:v>
                </c:pt>
                <c:pt idx="573">
                  <c:v>2020-08-27</c:v>
                </c:pt>
                <c:pt idx="574">
                  <c:v>2020-08-28</c:v>
                </c:pt>
                <c:pt idx="575">
                  <c:v>2020-08-29</c:v>
                </c:pt>
                <c:pt idx="576">
                  <c:v>2020-08-30</c:v>
                </c:pt>
                <c:pt idx="577">
                  <c:v>2020-08-31</c:v>
                </c:pt>
                <c:pt idx="578">
                  <c:v>2020-09-01</c:v>
                </c:pt>
                <c:pt idx="579">
                  <c:v>2020-09-02</c:v>
                </c:pt>
                <c:pt idx="580">
                  <c:v>2020-09-03</c:v>
                </c:pt>
                <c:pt idx="581">
                  <c:v>2020-09-04</c:v>
                </c:pt>
                <c:pt idx="582">
                  <c:v>2020-09-05</c:v>
                </c:pt>
                <c:pt idx="583">
                  <c:v>2020-09-06</c:v>
                </c:pt>
                <c:pt idx="584">
                  <c:v>2020-09-07</c:v>
                </c:pt>
                <c:pt idx="585">
                  <c:v>2020-09-08</c:v>
                </c:pt>
                <c:pt idx="586">
                  <c:v>2020-09-09</c:v>
                </c:pt>
                <c:pt idx="587">
                  <c:v>2020-09-10</c:v>
                </c:pt>
                <c:pt idx="588">
                  <c:v>2020-09-11</c:v>
                </c:pt>
                <c:pt idx="589">
                  <c:v>2020-09-12</c:v>
                </c:pt>
                <c:pt idx="590">
                  <c:v>2020-09-13</c:v>
                </c:pt>
                <c:pt idx="591">
                  <c:v>2020-09-14</c:v>
                </c:pt>
                <c:pt idx="592">
                  <c:v>2020-09-15</c:v>
                </c:pt>
                <c:pt idx="593">
                  <c:v>2020-09-16</c:v>
                </c:pt>
                <c:pt idx="594">
                  <c:v>2020-09-17</c:v>
                </c:pt>
                <c:pt idx="595">
                  <c:v>2020-09-18</c:v>
                </c:pt>
                <c:pt idx="596">
                  <c:v>2020-09-19</c:v>
                </c:pt>
                <c:pt idx="597">
                  <c:v>2020-09-20</c:v>
                </c:pt>
                <c:pt idx="598">
                  <c:v>2020-09-21</c:v>
                </c:pt>
                <c:pt idx="599">
                  <c:v>2020-09-22</c:v>
                </c:pt>
                <c:pt idx="600">
                  <c:v>2020-09-23</c:v>
                </c:pt>
                <c:pt idx="601">
                  <c:v>2020-09-24</c:v>
                </c:pt>
                <c:pt idx="602">
                  <c:v>2020-09-25</c:v>
                </c:pt>
                <c:pt idx="603">
                  <c:v>2020-09-26</c:v>
                </c:pt>
                <c:pt idx="604">
                  <c:v>2020-09-27</c:v>
                </c:pt>
                <c:pt idx="605">
                  <c:v>2020-09-28</c:v>
                </c:pt>
                <c:pt idx="606">
                  <c:v>2020-09-29</c:v>
                </c:pt>
                <c:pt idx="607">
                  <c:v>2020-09-30</c:v>
                </c:pt>
                <c:pt idx="608">
                  <c:v>2020-10-01</c:v>
                </c:pt>
                <c:pt idx="609">
                  <c:v>2020-10-02</c:v>
                </c:pt>
                <c:pt idx="610">
                  <c:v>2020-10-03</c:v>
                </c:pt>
                <c:pt idx="611">
                  <c:v>2020-10-04</c:v>
                </c:pt>
                <c:pt idx="612">
                  <c:v>2020-10-05</c:v>
                </c:pt>
                <c:pt idx="613">
                  <c:v>2020-10-06</c:v>
                </c:pt>
                <c:pt idx="614">
                  <c:v>2020-10-07</c:v>
                </c:pt>
                <c:pt idx="615">
                  <c:v>2020-10-08</c:v>
                </c:pt>
                <c:pt idx="616">
                  <c:v>2020-10-09</c:v>
                </c:pt>
                <c:pt idx="617">
                  <c:v>2020-10-10</c:v>
                </c:pt>
                <c:pt idx="618">
                  <c:v>2020-10-11</c:v>
                </c:pt>
                <c:pt idx="619">
                  <c:v>2020-10-12</c:v>
                </c:pt>
                <c:pt idx="620">
                  <c:v>2020-10-13</c:v>
                </c:pt>
                <c:pt idx="621">
                  <c:v>2020-10-14</c:v>
                </c:pt>
                <c:pt idx="622">
                  <c:v>2020-10-15</c:v>
                </c:pt>
                <c:pt idx="623">
                  <c:v>2020-10-16</c:v>
                </c:pt>
                <c:pt idx="624">
                  <c:v>2020-10-17</c:v>
                </c:pt>
                <c:pt idx="625">
                  <c:v>2020-10-18</c:v>
                </c:pt>
                <c:pt idx="626">
                  <c:v>2020-10-19</c:v>
                </c:pt>
                <c:pt idx="627">
                  <c:v>2020-10-20</c:v>
                </c:pt>
                <c:pt idx="628">
                  <c:v>2020-10-21</c:v>
                </c:pt>
                <c:pt idx="629">
                  <c:v>2020-10-22</c:v>
                </c:pt>
                <c:pt idx="630">
                  <c:v>2020-10-23</c:v>
                </c:pt>
                <c:pt idx="631">
                  <c:v>2020-10-24</c:v>
                </c:pt>
                <c:pt idx="632">
                  <c:v>2020-10-25</c:v>
                </c:pt>
                <c:pt idx="633">
                  <c:v>2020-10-26</c:v>
                </c:pt>
                <c:pt idx="634">
                  <c:v>2020-10-27</c:v>
                </c:pt>
                <c:pt idx="635">
                  <c:v>2020-10-28</c:v>
                </c:pt>
                <c:pt idx="636">
                  <c:v>2020-10-29</c:v>
                </c:pt>
                <c:pt idx="637">
                  <c:v>2020-10-30</c:v>
                </c:pt>
                <c:pt idx="638">
                  <c:v>2020-10-31</c:v>
                </c:pt>
                <c:pt idx="639">
                  <c:v>2020-11-01</c:v>
                </c:pt>
                <c:pt idx="640">
                  <c:v>2020-11-02</c:v>
                </c:pt>
                <c:pt idx="641">
                  <c:v>2020-11-03</c:v>
                </c:pt>
                <c:pt idx="642">
                  <c:v>2020-11-04</c:v>
                </c:pt>
                <c:pt idx="643">
                  <c:v>2020-11-05</c:v>
                </c:pt>
                <c:pt idx="644">
                  <c:v>2020-11-06</c:v>
                </c:pt>
                <c:pt idx="645">
                  <c:v>2020-11-07</c:v>
                </c:pt>
                <c:pt idx="646">
                  <c:v>2020-11-08</c:v>
                </c:pt>
                <c:pt idx="647">
                  <c:v>2020-11-09</c:v>
                </c:pt>
                <c:pt idx="648">
                  <c:v>2020-11-10</c:v>
                </c:pt>
                <c:pt idx="649">
                  <c:v>2020-11-11</c:v>
                </c:pt>
                <c:pt idx="650">
                  <c:v>2020-11-12</c:v>
                </c:pt>
                <c:pt idx="651">
                  <c:v>2020-11-13</c:v>
                </c:pt>
                <c:pt idx="652">
                  <c:v>2020-11-14</c:v>
                </c:pt>
                <c:pt idx="653">
                  <c:v>2020-11-15</c:v>
                </c:pt>
                <c:pt idx="654">
                  <c:v>2020-11-16</c:v>
                </c:pt>
                <c:pt idx="655">
                  <c:v>2020-11-17</c:v>
                </c:pt>
                <c:pt idx="656">
                  <c:v>2020-11-18</c:v>
                </c:pt>
                <c:pt idx="657">
                  <c:v>2020-11-19</c:v>
                </c:pt>
                <c:pt idx="658">
                  <c:v>2020-11-20</c:v>
                </c:pt>
                <c:pt idx="659">
                  <c:v>2020-11-21</c:v>
                </c:pt>
                <c:pt idx="660">
                  <c:v>2020-11-22</c:v>
                </c:pt>
                <c:pt idx="661">
                  <c:v>2020-11-23</c:v>
                </c:pt>
                <c:pt idx="662">
                  <c:v>2020-11-24</c:v>
                </c:pt>
                <c:pt idx="663">
                  <c:v>2020-11-25</c:v>
                </c:pt>
                <c:pt idx="664">
                  <c:v>2020-11-26</c:v>
                </c:pt>
                <c:pt idx="665">
                  <c:v>2020-11-27</c:v>
                </c:pt>
                <c:pt idx="666">
                  <c:v>2020-11-28</c:v>
                </c:pt>
                <c:pt idx="667">
                  <c:v>2020-11-29</c:v>
                </c:pt>
                <c:pt idx="668">
                  <c:v>2020-11-30</c:v>
                </c:pt>
                <c:pt idx="669">
                  <c:v>2020-12-01</c:v>
                </c:pt>
                <c:pt idx="670">
                  <c:v>2020-12-02</c:v>
                </c:pt>
                <c:pt idx="671">
                  <c:v>2020-12-03</c:v>
                </c:pt>
                <c:pt idx="672">
                  <c:v>2020-12-04</c:v>
                </c:pt>
                <c:pt idx="673">
                  <c:v>2020-12-05</c:v>
                </c:pt>
                <c:pt idx="674">
                  <c:v>2020-12-06</c:v>
                </c:pt>
                <c:pt idx="675">
                  <c:v>2020-12-07</c:v>
                </c:pt>
                <c:pt idx="676">
                  <c:v>2020-12-08</c:v>
                </c:pt>
                <c:pt idx="677">
                  <c:v>2020-12-09</c:v>
                </c:pt>
                <c:pt idx="678">
                  <c:v>2020-12-10</c:v>
                </c:pt>
                <c:pt idx="679">
                  <c:v>2020-12-11</c:v>
                </c:pt>
                <c:pt idx="680">
                  <c:v>2020-12-12</c:v>
                </c:pt>
                <c:pt idx="681">
                  <c:v>2020-12-13</c:v>
                </c:pt>
                <c:pt idx="682">
                  <c:v>2020-12-14</c:v>
                </c:pt>
                <c:pt idx="683">
                  <c:v>2020-12-15</c:v>
                </c:pt>
                <c:pt idx="684">
                  <c:v>2020-12-16</c:v>
                </c:pt>
                <c:pt idx="685">
                  <c:v>2020-12-17</c:v>
                </c:pt>
                <c:pt idx="686">
                  <c:v>2020-12-18</c:v>
                </c:pt>
                <c:pt idx="687">
                  <c:v>2020-12-19</c:v>
                </c:pt>
                <c:pt idx="688">
                  <c:v>2020-12-20</c:v>
                </c:pt>
                <c:pt idx="689">
                  <c:v>2020-12-21</c:v>
                </c:pt>
                <c:pt idx="690">
                  <c:v>2020-12-22</c:v>
                </c:pt>
                <c:pt idx="691">
                  <c:v>2020-12-23</c:v>
                </c:pt>
                <c:pt idx="692">
                  <c:v>2020-12-24</c:v>
                </c:pt>
                <c:pt idx="693">
                  <c:v>2020-12-25</c:v>
                </c:pt>
                <c:pt idx="694">
                  <c:v>2020-12-26</c:v>
                </c:pt>
                <c:pt idx="695">
                  <c:v>2020-12-27</c:v>
                </c:pt>
                <c:pt idx="696">
                  <c:v>2020-12-28</c:v>
                </c:pt>
                <c:pt idx="697">
                  <c:v>2020-12-29</c:v>
                </c:pt>
                <c:pt idx="698">
                  <c:v>2020-12-30</c:v>
                </c:pt>
                <c:pt idx="699">
                  <c:v>2020-12-31</c:v>
                </c:pt>
                <c:pt idx="700">
                  <c:v>2021-01-01</c:v>
                </c:pt>
                <c:pt idx="701">
                  <c:v>2021-01-02</c:v>
                </c:pt>
                <c:pt idx="702">
                  <c:v>2021-01-03</c:v>
                </c:pt>
                <c:pt idx="703">
                  <c:v>2021-01-04</c:v>
                </c:pt>
                <c:pt idx="704">
                  <c:v>2021-01-05</c:v>
                </c:pt>
                <c:pt idx="705">
                  <c:v>2021-01-06</c:v>
                </c:pt>
                <c:pt idx="706">
                  <c:v>2021-01-07</c:v>
                </c:pt>
                <c:pt idx="707">
                  <c:v>2021-01-08</c:v>
                </c:pt>
                <c:pt idx="708">
                  <c:v>2021-01-09</c:v>
                </c:pt>
                <c:pt idx="709">
                  <c:v>2021-01-10</c:v>
                </c:pt>
                <c:pt idx="710">
                  <c:v>2021-01-11</c:v>
                </c:pt>
                <c:pt idx="711">
                  <c:v>2021-01-12</c:v>
                </c:pt>
                <c:pt idx="712">
                  <c:v>2021-01-13</c:v>
                </c:pt>
                <c:pt idx="713">
                  <c:v>2021-01-14</c:v>
                </c:pt>
                <c:pt idx="714">
                  <c:v>2021-01-15</c:v>
                </c:pt>
                <c:pt idx="715">
                  <c:v>2021-01-16</c:v>
                </c:pt>
                <c:pt idx="716">
                  <c:v>2021-01-17</c:v>
                </c:pt>
                <c:pt idx="717">
                  <c:v>2021-01-18</c:v>
                </c:pt>
                <c:pt idx="718">
                  <c:v>2021-01-19</c:v>
                </c:pt>
                <c:pt idx="719">
                  <c:v>2021-01-20</c:v>
                </c:pt>
                <c:pt idx="720">
                  <c:v>2021-01-21</c:v>
                </c:pt>
                <c:pt idx="721">
                  <c:v>2021-01-22</c:v>
                </c:pt>
                <c:pt idx="722">
                  <c:v>2021-01-23</c:v>
                </c:pt>
                <c:pt idx="723">
                  <c:v>2021-01-24</c:v>
                </c:pt>
                <c:pt idx="724">
                  <c:v>2021-01-25</c:v>
                </c:pt>
                <c:pt idx="725">
                  <c:v>2021-01-26</c:v>
                </c:pt>
                <c:pt idx="726">
                  <c:v>2021-01-27</c:v>
                </c:pt>
                <c:pt idx="727">
                  <c:v>2021-01-28</c:v>
                </c:pt>
                <c:pt idx="728">
                  <c:v>2021-01-29</c:v>
                </c:pt>
                <c:pt idx="729">
                  <c:v>2021-01-30</c:v>
                </c:pt>
                <c:pt idx="730">
                  <c:v>2021-01-31</c:v>
                </c:pt>
                <c:pt idx="731">
                  <c:v>2021-02-01</c:v>
                </c:pt>
                <c:pt idx="732">
                  <c:v>2021-02-02</c:v>
                </c:pt>
                <c:pt idx="733">
                  <c:v>2021-02-03</c:v>
                </c:pt>
                <c:pt idx="734">
                  <c:v>2021-02-04</c:v>
                </c:pt>
                <c:pt idx="735">
                  <c:v>2021-02-05</c:v>
                </c:pt>
                <c:pt idx="736">
                  <c:v>2021-02-06</c:v>
                </c:pt>
                <c:pt idx="737">
                  <c:v>2021-02-07</c:v>
                </c:pt>
                <c:pt idx="738">
                  <c:v>2021-02-08</c:v>
                </c:pt>
              </c:strCache>
            </c:strRef>
          </c:cat>
          <c:val>
            <c:numRef>
              <c:f>Sheet1!$B$2:$B$740</c:f>
              <c:numCache>
                <c:formatCode>General</c:formatCode>
                <c:ptCount val="739"/>
                <c:pt idx="0">
                  <c:v>11.88969</c:v>
                </c:pt>
                <c:pt idx="1">
                  <c:v>9.6782699999999995</c:v>
                </c:pt>
                <c:pt idx="2">
                  <c:v>9.8581199999999995</c:v>
                </c:pt>
                <c:pt idx="3">
                  <c:v>10.02464</c:v>
                </c:pt>
                <c:pt idx="4">
                  <c:v>10.424289999999999</c:v>
                </c:pt>
                <c:pt idx="5">
                  <c:v>8.9722200000000001</c:v>
                </c:pt>
                <c:pt idx="6">
                  <c:v>15.373340000000001</c:v>
                </c:pt>
                <c:pt idx="7">
                  <c:v>15.226800000000001</c:v>
                </c:pt>
                <c:pt idx="8">
                  <c:v>12.02957</c:v>
                </c:pt>
                <c:pt idx="9">
                  <c:v>12.40924</c:v>
                </c:pt>
                <c:pt idx="10">
                  <c:v>17.358280000000001</c:v>
                </c:pt>
                <c:pt idx="11">
                  <c:v>15.97282</c:v>
                </c:pt>
                <c:pt idx="12">
                  <c:v>15.14687</c:v>
                </c:pt>
                <c:pt idx="13">
                  <c:v>13.25517</c:v>
                </c:pt>
                <c:pt idx="14">
                  <c:v>12.296010000000001</c:v>
                </c:pt>
                <c:pt idx="15">
                  <c:v>9.5517199999999995</c:v>
                </c:pt>
                <c:pt idx="16">
                  <c:v>10.51755</c:v>
                </c:pt>
                <c:pt idx="17">
                  <c:v>13.24851</c:v>
                </c:pt>
                <c:pt idx="18">
                  <c:v>13.30846</c:v>
                </c:pt>
                <c:pt idx="19">
                  <c:v>14.54739</c:v>
                </c:pt>
                <c:pt idx="20">
                  <c:v>14.09445</c:v>
                </c:pt>
                <c:pt idx="21">
                  <c:v>12.422560000000001</c:v>
                </c:pt>
                <c:pt idx="22">
                  <c:v>11.42343</c:v>
                </c:pt>
                <c:pt idx="23">
                  <c:v>11.43009</c:v>
                </c:pt>
                <c:pt idx="24">
                  <c:v>14.22766</c:v>
                </c:pt>
                <c:pt idx="25">
                  <c:v>14.38086</c:v>
                </c:pt>
                <c:pt idx="26">
                  <c:v>13.721439999999999</c:v>
                </c:pt>
                <c:pt idx="27">
                  <c:v>12.169449999999999</c:v>
                </c:pt>
                <c:pt idx="28">
                  <c:v>11.27023</c:v>
                </c:pt>
                <c:pt idx="29">
                  <c:v>10.724030000000001</c:v>
                </c:pt>
                <c:pt idx="30">
                  <c:v>11.56331</c:v>
                </c:pt>
                <c:pt idx="31">
                  <c:v>17.35162</c:v>
                </c:pt>
                <c:pt idx="32">
                  <c:v>13.94791</c:v>
                </c:pt>
                <c:pt idx="33">
                  <c:v>12.728960000000001</c:v>
                </c:pt>
                <c:pt idx="34">
                  <c:v>10.730700000000001</c:v>
                </c:pt>
                <c:pt idx="35">
                  <c:v>9.0921199999999995</c:v>
                </c:pt>
                <c:pt idx="36">
                  <c:v>7.8998200000000001</c:v>
                </c:pt>
                <c:pt idx="37">
                  <c:v>8.1662499999999998</c:v>
                </c:pt>
                <c:pt idx="38">
                  <c:v>11.843059999999999</c:v>
                </c:pt>
                <c:pt idx="39">
                  <c:v>11.27023</c:v>
                </c:pt>
                <c:pt idx="40">
                  <c:v>10.19782</c:v>
                </c:pt>
                <c:pt idx="41">
                  <c:v>9.4717900000000004</c:v>
                </c:pt>
                <c:pt idx="42">
                  <c:v>8.7457499999999992</c:v>
                </c:pt>
                <c:pt idx="43">
                  <c:v>7.0005899999999999</c:v>
                </c:pt>
                <c:pt idx="44">
                  <c:v>7.9131400000000003</c:v>
                </c:pt>
                <c:pt idx="45">
                  <c:v>10.69739</c:v>
                </c:pt>
                <c:pt idx="46">
                  <c:v>10.94384</c:v>
                </c:pt>
                <c:pt idx="47">
                  <c:v>11.41677</c:v>
                </c:pt>
                <c:pt idx="48">
                  <c:v>10.62412</c:v>
                </c:pt>
                <c:pt idx="49">
                  <c:v>9.3119200000000006</c:v>
                </c:pt>
                <c:pt idx="50">
                  <c:v>7.8931500000000003</c:v>
                </c:pt>
                <c:pt idx="51">
                  <c:v>8.2262000000000004</c:v>
                </c:pt>
                <c:pt idx="52">
                  <c:v>11.223599999999999</c:v>
                </c:pt>
                <c:pt idx="53">
                  <c:v>10.897220000000001</c:v>
                </c:pt>
                <c:pt idx="54">
                  <c:v>11.27023</c:v>
                </c:pt>
                <c:pt idx="55">
                  <c:v>11.58995</c:v>
                </c:pt>
                <c:pt idx="56">
                  <c:v>9.5383999999999993</c:v>
                </c:pt>
                <c:pt idx="57">
                  <c:v>7.3935899999999997</c:v>
                </c:pt>
                <c:pt idx="58">
                  <c:v>8.0197099999999999</c:v>
                </c:pt>
                <c:pt idx="59">
                  <c:v>10.23113</c:v>
                </c:pt>
                <c:pt idx="60">
                  <c:v>10.23779</c:v>
                </c:pt>
                <c:pt idx="61">
                  <c:v>10.450939999999999</c:v>
                </c:pt>
                <c:pt idx="62">
                  <c:v>9.5050899999999992</c:v>
                </c:pt>
                <c:pt idx="63">
                  <c:v>8.1595899999999997</c:v>
                </c:pt>
                <c:pt idx="64">
                  <c:v>7.6200599999999996</c:v>
                </c:pt>
                <c:pt idx="65">
                  <c:v>7.9531000000000001</c:v>
                </c:pt>
                <c:pt idx="66">
                  <c:v>10.83727</c:v>
                </c:pt>
                <c:pt idx="67">
                  <c:v>10.53753</c:v>
                </c:pt>
                <c:pt idx="68">
                  <c:v>9.8780999999999999</c:v>
                </c:pt>
                <c:pt idx="69">
                  <c:v>9.4184999999999999</c:v>
                </c:pt>
                <c:pt idx="70">
                  <c:v>8.3061299999999996</c:v>
                </c:pt>
                <c:pt idx="71">
                  <c:v>7.0072599999999996</c:v>
                </c:pt>
                <c:pt idx="72">
                  <c:v>8.1129599999999993</c:v>
                </c:pt>
                <c:pt idx="73">
                  <c:v>11.26357</c:v>
                </c:pt>
                <c:pt idx="74">
                  <c:v>11.470050000000001</c:v>
                </c:pt>
                <c:pt idx="75">
                  <c:v>10.97715</c:v>
                </c:pt>
                <c:pt idx="76">
                  <c:v>9.9380500000000005</c:v>
                </c:pt>
                <c:pt idx="77">
                  <c:v>8.8190200000000001</c:v>
                </c:pt>
                <c:pt idx="78">
                  <c:v>7.41357</c:v>
                </c:pt>
                <c:pt idx="79">
                  <c:v>7.6333799999999998</c:v>
                </c:pt>
                <c:pt idx="80">
                  <c:v>11.057079999999999</c:v>
                </c:pt>
                <c:pt idx="81">
                  <c:v>11.316850000000001</c:v>
                </c:pt>
                <c:pt idx="82">
                  <c:v>11.00379</c:v>
                </c:pt>
                <c:pt idx="83">
                  <c:v>10.137879999999999</c:v>
                </c:pt>
                <c:pt idx="84">
                  <c:v>8.6191899999999997</c:v>
                </c:pt>
                <c:pt idx="85">
                  <c:v>7.0139199999999997</c:v>
                </c:pt>
                <c:pt idx="86">
                  <c:v>8.2128800000000002</c:v>
                </c:pt>
                <c:pt idx="87">
                  <c:v>11.00379</c:v>
                </c:pt>
                <c:pt idx="88">
                  <c:v>10.883900000000001</c:v>
                </c:pt>
                <c:pt idx="89">
                  <c:v>9.4917700000000007</c:v>
                </c:pt>
                <c:pt idx="90">
                  <c:v>11.556649999999999</c:v>
                </c:pt>
                <c:pt idx="91">
                  <c:v>9.6582899999999992</c:v>
                </c:pt>
                <c:pt idx="92">
                  <c:v>7.6933299999999996</c:v>
                </c:pt>
                <c:pt idx="93">
                  <c:v>7.1404699999999997</c:v>
                </c:pt>
                <c:pt idx="94">
                  <c:v>8.9056099999999994</c:v>
                </c:pt>
                <c:pt idx="95">
                  <c:v>11.683199999999999</c:v>
                </c:pt>
                <c:pt idx="96">
                  <c:v>11.39012</c:v>
                </c:pt>
                <c:pt idx="97">
                  <c:v>10.4909</c:v>
                </c:pt>
                <c:pt idx="98">
                  <c:v>8.5658999999999992</c:v>
                </c:pt>
                <c:pt idx="99">
                  <c:v>7.0472200000000003</c:v>
                </c:pt>
                <c:pt idx="100">
                  <c:v>7.9664200000000003</c:v>
                </c:pt>
                <c:pt idx="101">
                  <c:v>11.62992</c:v>
                </c:pt>
                <c:pt idx="102">
                  <c:v>10.93052</c:v>
                </c:pt>
                <c:pt idx="103">
                  <c:v>10.77732</c:v>
                </c:pt>
                <c:pt idx="104">
                  <c:v>10.32438</c:v>
                </c:pt>
                <c:pt idx="105">
                  <c:v>9.4451400000000003</c:v>
                </c:pt>
                <c:pt idx="106">
                  <c:v>7.3136599999999996</c:v>
                </c:pt>
                <c:pt idx="107">
                  <c:v>8.0730000000000004</c:v>
                </c:pt>
                <c:pt idx="108">
                  <c:v>11.25024</c:v>
                </c:pt>
                <c:pt idx="109">
                  <c:v>10.424289999999999</c:v>
                </c:pt>
                <c:pt idx="110">
                  <c:v>11.070399999999999</c:v>
                </c:pt>
                <c:pt idx="111">
                  <c:v>9.7248999999999999</c:v>
                </c:pt>
                <c:pt idx="112">
                  <c:v>8.8056999999999999</c:v>
                </c:pt>
                <c:pt idx="113">
                  <c:v>7.26037</c:v>
                </c:pt>
                <c:pt idx="114">
                  <c:v>7.7466100000000004</c:v>
                </c:pt>
                <c:pt idx="115">
                  <c:v>11.516679999999999</c:v>
                </c:pt>
                <c:pt idx="116">
                  <c:v>11.29021</c:v>
                </c:pt>
                <c:pt idx="117">
                  <c:v>11.216939999999999</c:v>
                </c:pt>
                <c:pt idx="118">
                  <c:v>10.117889999999999</c:v>
                </c:pt>
                <c:pt idx="119">
                  <c:v>8.2661599999999993</c:v>
                </c:pt>
                <c:pt idx="120">
                  <c:v>7.1671199999999997</c:v>
                </c:pt>
                <c:pt idx="121">
                  <c:v>7.6933299999999996</c:v>
                </c:pt>
                <c:pt idx="122">
                  <c:v>11.230259999999999</c:v>
                </c:pt>
                <c:pt idx="123">
                  <c:v>12.35595</c:v>
                </c:pt>
                <c:pt idx="124">
                  <c:v>10.0313</c:v>
                </c:pt>
                <c:pt idx="125">
                  <c:v>8.3394300000000001</c:v>
                </c:pt>
                <c:pt idx="126">
                  <c:v>9.3319100000000006</c:v>
                </c:pt>
                <c:pt idx="127">
                  <c:v>8.4393499999999992</c:v>
                </c:pt>
                <c:pt idx="128">
                  <c:v>9.3185900000000004</c:v>
                </c:pt>
                <c:pt idx="129">
                  <c:v>13.714779999999999</c:v>
                </c:pt>
                <c:pt idx="130">
                  <c:v>13.25517</c:v>
                </c:pt>
                <c:pt idx="131">
                  <c:v>12.80889</c:v>
                </c:pt>
                <c:pt idx="132">
                  <c:v>12.02291</c:v>
                </c:pt>
                <c:pt idx="133">
                  <c:v>10.05128</c:v>
                </c:pt>
                <c:pt idx="134">
                  <c:v>8.0596800000000002</c:v>
                </c:pt>
                <c:pt idx="135">
                  <c:v>7.4335500000000003</c:v>
                </c:pt>
                <c:pt idx="136">
                  <c:v>13.00872</c:v>
                </c:pt>
                <c:pt idx="137">
                  <c:v>13.92792</c:v>
                </c:pt>
                <c:pt idx="138">
                  <c:v>11.59661</c:v>
                </c:pt>
                <c:pt idx="139">
                  <c:v>11.60993</c:v>
                </c:pt>
                <c:pt idx="140">
                  <c:v>10.97715</c:v>
                </c:pt>
                <c:pt idx="141">
                  <c:v>8.5192800000000002</c:v>
                </c:pt>
                <c:pt idx="142">
                  <c:v>8.6858000000000004</c:v>
                </c:pt>
                <c:pt idx="143">
                  <c:v>13.12196</c:v>
                </c:pt>
                <c:pt idx="144">
                  <c:v>13.481640000000001</c:v>
                </c:pt>
                <c:pt idx="145">
                  <c:v>12.86218</c:v>
                </c:pt>
                <c:pt idx="146">
                  <c:v>11.60993</c:v>
                </c:pt>
                <c:pt idx="147">
                  <c:v>10.54419</c:v>
                </c:pt>
                <c:pt idx="148">
                  <c:v>7.6999899999999997</c:v>
                </c:pt>
                <c:pt idx="149">
                  <c:v>9.3385700000000007</c:v>
                </c:pt>
                <c:pt idx="150">
                  <c:v>13.70811</c:v>
                </c:pt>
                <c:pt idx="151">
                  <c:v>12.622389999999999</c:v>
                </c:pt>
                <c:pt idx="152">
                  <c:v>12.18277</c:v>
                </c:pt>
                <c:pt idx="153">
                  <c:v>11.41011</c:v>
                </c:pt>
                <c:pt idx="154">
                  <c:v>9.9913399999999992</c:v>
                </c:pt>
                <c:pt idx="155">
                  <c:v>8.4460099999999994</c:v>
                </c:pt>
                <c:pt idx="156">
                  <c:v>9.3585499999999993</c:v>
                </c:pt>
                <c:pt idx="157">
                  <c:v>11.33684</c:v>
                </c:pt>
                <c:pt idx="158">
                  <c:v>12.04955</c:v>
                </c:pt>
                <c:pt idx="159">
                  <c:v>11.316850000000001</c:v>
                </c:pt>
                <c:pt idx="160">
                  <c:v>10.444279999999999</c:v>
                </c:pt>
                <c:pt idx="161">
                  <c:v>10.34436</c:v>
                </c:pt>
                <c:pt idx="162">
                  <c:v>7.9131400000000003</c:v>
                </c:pt>
                <c:pt idx="163">
                  <c:v>8.6258499999999998</c:v>
                </c:pt>
                <c:pt idx="164">
                  <c:v>12.66235</c:v>
                </c:pt>
                <c:pt idx="165">
                  <c:v>11.72983</c:v>
                </c:pt>
                <c:pt idx="166">
                  <c:v>12.23606</c:v>
                </c:pt>
                <c:pt idx="167">
                  <c:v>10.264430000000001</c:v>
                </c:pt>
                <c:pt idx="168">
                  <c:v>9.8980800000000002</c:v>
                </c:pt>
                <c:pt idx="169">
                  <c:v>8.35276</c:v>
                </c:pt>
                <c:pt idx="170">
                  <c:v>8.8390000000000004</c:v>
                </c:pt>
                <c:pt idx="171">
                  <c:v>12.156129999999999</c:v>
                </c:pt>
                <c:pt idx="172">
                  <c:v>12.86218</c:v>
                </c:pt>
                <c:pt idx="173">
                  <c:v>13.381729999999999</c:v>
                </c:pt>
                <c:pt idx="174">
                  <c:v>11.48338</c:v>
                </c:pt>
                <c:pt idx="175">
                  <c:v>11.72317</c:v>
                </c:pt>
                <c:pt idx="176">
                  <c:v>9.6050000000000004</c:v>
                </c:pt>
                <c:pt idx="177">
                  <c:v>9.4584600000000005</c:v>
                </c:pt>
                <c:pt idx="178">
                  <c:v>13.90128</c:v>
                </c:pt>
                <c:pt idx="179">
                  <c:v>15.080260000000001</c:v>
                </c:pt>
                <c:pt idx="180">
                  <c:v>14.587350000000001</c:v>
                </c:pt>
                <c:pt idx="181">
                  <c:v>12.169449999999999</c:v>
                </c:pt>
                <c:pt idx="182">
                  <c:v>11.53</c:v>
                </c:pt>
                <c:pt idx="183">
                  <c:v>10.39099</c:v>
                </c:pt>
                <c:pt idx="184">
                  <c:v>10.07793</c:v>
                </c:pt>
                <c:pt idx="185">
                  <c:v>12.37594</c:v>
                </c:pt>
                <c:pt idx="186">
                  <c:v>12.609069999999999</c:v>
                </c:pt>
                <c:pt idx="187">
                  <c:v>12.435879999999999</c:v>
                </c:pt>
                <c:pt idx="188">
                  <c:v>12.129479999999999</c:v>
                </c:pt>
                <c:pt idx="189">
                  <c:v>12.129479999999999</c:v>
                </c:pt>
                <c:pt idx="190">
                  <c:v>10.304399999999999</c:v>
                </c:pt>
                <c:pt idx="191">
                  <c:v>11.45007</c:v>
                </c:pt>
                <c:pt idx="192">
                  <c:v>15.13355</c:v>
                </c:pt>
                <c:pt idx="193">
                  <c:v>13.714779999999999</c:v>
                </c:pt>
                <c:pt idx="194">
                  <c:v>12.36927</c:v>
                </c:pt>
                <c:pt idx="195">
                  <c:v>10.05128</c:v>
                </c:pt>
                <c:pt idx="196">
                  <c:v>11.75647</c:v>
                </c:pt>
                <c:pt idx="197">
                  <c:v>9.4717900000000004</c:v>
                </c:pt>
                <c:pt idx="198">
                  <c:v>9.57836</c:v>
                </c:pt>
                <c:pt idx="199">
                  <c:v>15.220140000000001</c:v>
                </c:pt>
                <c:pt idx="200">
                  <c:v>12.10284</c:v>
                </c:pt>
                <c:pt idx="201">
                  <c:v>12.888820000000001</c:v>
                </c:pt>
                <c:pt idx="202">
                  <c:v>11.343500000000001</c:v>
                </c:pt>
                <c:pt idx="203">
                  <c:v>9.6050000000000004</c:v>
                </c:pt>
                <c:pt idx="204">
                  <c:v>8.17957</c:v>
                </c:pt>
                <c:pt idx="205">
                  <c:v>8.6325099999999999</c:v>
                </c:pt>
                <c:pt idx="206">
                  <c:v>11.63658</c:v>
                </c:pt>
                <c:pt idx="207">
                  <c:v>11.12369</c:v>
                </c:pt>
                <c:pt idx="208">
                  <c:v>11.25024</c:v>
                </c:pt>
                <c:pt idx="209">
                  <c:v>10.570830000000001</c:v>
                </c:pt>
                <c:pt idx="210">
                  <c:v>9.1653800000000007</c:v>
                </c:pt>
                <c:pt idx="211">
                  <c:v>7.3735999999999997</c:v>
                </c:pt>
                <c:pt idx="212">
                  <c:v>7.9198000000000004</c:v>
                </c:pt>
                <c:pt idx="213">
                  <c:v>11.57663</c:v>
                </c:pt>
                <c:pt idx="214">
                  <c:v>10.99047</c:v>
                </c:pt>
                <c:pt idx="215">
                  <c:v>10.570830000000001</c:v>
                </c:pt>
                <c:pt idx="216">
                  <c:v>9.9047400000000003</c:v>
                </c:pt>
                <c:pt idx="217">
                  <c:v>8.8390000000000004</c:v>
                </c:pt>
                <c:pt idx="218">
                  <c:v>7.1471299999999998</c:v>
                </c:pt>
                <c:pt idx="219">
                  <c:v>7.6200599999999996</c:v>
                </c:pt>
                <c:pt idx="220">
                  <c:v>12.08286</c:v>
                </c:pt>
                <c:pt idx="221">
                  <c:v>11.33018</c:v>
                </c:pt>
                <c:pt idx="222">
                  <c:v>9.8181499999999993</c:v>
                </c:pt>
                <c:pt idx="223">
                  <c:v>6.7408200000000003</c:v>
                </c:pt>
                <c:pt idx="224">
                  <c:v>6.4877099999999999</c:v>
                </c:pt>
                <c:pt idx="225">
                  <c:v>6.0414300000000001</c:v>
                </c:pt>
                <c:pt idx="226">
                  <c:v>8.3860600000000005</c:v>
                </c:pt>
                <c:pt idx="227">
                  <c:v>14.134410000000001</c:v>
                </c:pt>
                <c:pt idx="228">
                  <c:v>14.287610000000001</c:v>
                </c:pt>
                <c:pt idx="229">
                  <c:v>13.73476</c:v>
                </c:pt>
                <c:pt idx="230">
                  <c:v>11.47672</c:v>
                </c:pt>
                <c:pt idx="231">
                  <c:v>9.1387400000000003</c:v>
                </c:pt>
                <c:pt idx="232">
                  <c:v>7.1138300000000001</c:v>
                </c:pt>
                <c:pt idx="233">
                  <c:v>7.6134000000000004</c:v>
                </c:pt>
                <c:pt idx="234">
                  <c:v>11.09038</c:v>
                </c:pt>
                <c:pt idx="235">
                  <c:v>11.510020000000001</c:v>
                </c:pt>
                <c:pt idx="236">
                  <c:v>10.397650000000001</c:v>
                </c:pt>
                <c:pt idx="237">
                  <c:v>10.417630000000001</c:v>
                </c:pt>
                <c:pt idx="238">
                  <c:v>8.8922899999999991</c:v>
                </c:pt>
                <c:pt idx="239">
                  <c:v>7.0339</c:v>
                </c:pt>
                <c:pt idx="240">
                  <c:v>7.9997299999999996</c:v>
                </c:pt>
                <c:pt idx="241">
                  <c:v>11.90967</c:v>
                </c:pt>
                <c:pt idx="242">
                  <c:v>11.57663</c:v>
                </c:pt>
                <c:pt idx="243">
                  <c:v>10.47092</c:v>
                </c:pt>
                <c:pt idx="244">
                  <c:v>7.8931500000000003</c:v>
                </c:pt>
                <c:pt idx="245">
                  <c:v>10.78398</c:v>
                </c:pt>
                <c:pt idx="246">
                  <c:v>8.63917</c:v>
                </c:pt>
                <c:pt idx="247">
                  <c:v>8.6325099999999999</c:v>
                </c:pt>
                <c:pt idx="248">
                  <c:v>12.50249</c:v>
                </c:pt>
                <c:pt idx="249">
                  <c:v>10.85059</c:v>
                </c:pt>
                <c:pt idx="250">
                  <c:v>8.8656400000000009</c:v>
                </c:pt>
                <c:pt idx="251">
                  <c:v>12.262700000000001</c:v>
                </c:pt>
                <c:pt idx="252">
                  <c:v>10.397650000000001</c:v>
                </c:pt>
                <c:pt idx="253">
                  <c:v>7.8132200000000003</c:v>
                </c:pt>
                <c:pt idx="254">
                  <c:v>8.3261099999999999</c:v>
                </c:pt>
                <c:pt idx="255">
                  <c:v>12.70898</c:v>
                </c:pt>
                <c:pt idx="256">
                  <c:v>12.40924</c:v>
                </c:pt>
                <c:pt idx="257">
                  <c:v>12.315989999999999</c:v>
                </c:pt>
                <c:pt idx="258">
                  <c:v>11.170310000000001</c:v>
                </c:pt>
                <c:pt idx="259">
                  <c:v>9.6449700000000007</c:v>
                </c:pt>
                <c:pt idx="260">
                  <c:v>7.7599400000000003</c:v>
                </c:pt>
                <c:pt idx="261">
                  <c:v>8.0796600000000005</c:v>
                </c:pt>
                <c:pt idx="262">
                  <c:v>12.52248</c:v>
                </c:pt>
                <c:pt idx="263">
                  <c:v>12.98208</c:v>
                </c:pt>
                <c:pt idx="264">
                  <c:v>12.422560000000001</c:v>
                </c:pt>
                <c:pt idx="265">
                  <c:v>11.92966</c:v>
                </c:pt>
                <c:pt idx="266">
                  <c:v>10.737360000000001</c:v>
                </c:pt>
                <c:pt idx="267">
                  <c:v>8.7457499999999992</c:v>
                </c:pt>
                <c:pt idx="268">
                  <c:v>8.4326899999999991</c:v>
                </c:pt>
                <c:pt idx="269">
                  <c:v>11.69652</c:v>
                </c:pt>
                <c:pt idx="270">
                  <c:v>11.79644</c:v>
                </c:pt>
                <c:pt idx="271">
                  <c:v>11.13035</c:v>
                </c:pt>
                <c:pt idx="272">
                  <c:v>10.49756</c:v>
                </c:pt>
                <c:pt idx="273">
                  <c:v>9.4784500000000005</c:v>
                </c:pt>
                <c:pt idx="274">
                  <c:v>7.8398700000000003</c:v>
                </c:pt>
                <c:pt idx="275">
                  <c:v>8.7524099999999994</c:v>
                </c:pt>
                <c:pt idx="276">
                  <c:v>12.116160000000001</c:v>
                </c:pt>
                <c:pt idx="277">
                  <c:v>12.78891</c:v>
                </c:pt>
                <c:pt idx="278">
                  <c:v>12.016249999999999</c:v>
                </c:pt>
                <c:pt idx="279">
                  <c:v>11.13701</c:v>
                </c:pt>
                <c:pt idx="280">
                  <c:v>9.1387400000000003</c:v>
                </c:pt>
                <c:pt idx="281">
                  <c:v>7.5734300000000001</c:v>
                </c:pt>
                <c:pt idx="282">
                  <c:v>8.1196199999999994</c:v>
                </c:pt>
                <c:pt idx="283">
                  <c:v>11.90301</c:v>
                </c:pt>
                <c:pt idx="284">
                  <c:v>11.516679999999999</c:v>
                </c:pt>
                <c:pt idx="285">
                  <c:v>12.22274</c:v>
                </c:pt>
                <c:pt idx="286">
                  <c:v>9.9247300000000003</c:v>
                </c:pt>
                <c:pt idx="287">
                  <c:v>8.8323400000000003</c:v>
                </c:pt>
                <c:pt idx="288">
                  <c:v>7.4868399999999999</c:v>
                </c:pt>
                <c:pt idx="289">
                  <c:v>8.7857099999999999</c:v>
                </c:pt>
                <c:pt idx="290">
                  <c:v>12.629049999999999</c:v>
                </c:pt>
                <c:pt idx="291">
                  <c:v>13.228529999999999</c:v>
                </c:pt>
                <c:pt idx="292">
                  <c:v>10.94384</c:v>
                </c:pt>
                <c:pt idx="293">
                  <c:v>10.737360000000001</c:v>
                </c:pt>
                <c:pt idx="294">
                  <c:v>9.8514599999999994</c:v>
                </c:pt>
                <c:pt idx="295">
                  <c:v>7.6000699999999997</c:v>
                </c:pt>
                <c:pt idx="296">
                  <c:v>9.42516</c:v>
                </c:pt>
                <c:pt idx="297">
                  <c:v>13.26183</c:v>
                </c:pt>
                <c:pt idx="298">
                  <c:v>12.322649999999999</c:v>
                </c:pt>
                <c:pt idx="299">
                  <c:v>12.142799999999999</c:v>
                </c:pt>
                <c:pt idx="300">
                  <c:v>11.45673</c:v>
                </c:pt>
                <c:pt idx="301">
                  <c:v>10.264430000000001</c:v>
                </c:pt>
                <c:pt idx="302">
                  <c:v>8.2195400000000003</c:v>
                </c:pt>
                <c:pt idx="303">
                  <c:v>8.6791400000000003</c:v>
                </c:pt>
                <c:pt idx="304">
                  <c:v>12.762269999999999</c:v>
                </c:pt>
                <c:pt idx="305">
                  <c:v>12.435879999999999</c:v>
                </c:pt>
                <c:pt idx="306">
                  <c:v>12.149470000000001</c:v>
                </c:pt>
                <c:pt idx="307">
                  <c:v>10.9505</c:v>
                </c:pt>
                <c:pt idx="308">
                  <c:v>8.8523200000000006</c:v>
                </c:pt>
                <c:pt idx="309">
                  <c:v>7.8132200000000003</c:v>
                </c:pt>
                <c:pt idx="310">
                  <c:v>8.5459200000000006</c:v>
                </c:pt>
                <c:pt idx="311">
                  <c:v>11.71651</c:v>
                </c:pt>
                <c:pt idx="312">
                  <c:v>12.32931</c:v>
                </c:pt>
                <c:pt idx="313">
                  <c:v>12.55578</c:v>
                </c:pt>
                <c:pt idx="314">
                  <c:v>11.536659999999999</c:v>
                </c:pt>
                <c:pt idx="315">
                  <c:v>10.744020000000001</c:v>
                </c:pt>
                <c:pt idx="316">
                  <c:v>9.1254200000000001</c:v>
                </c:pt>
                <c:pt idx="317">
                  <c:v>9.4784500000000005</c:v>
                </c:pt>
                <c:pt idx="318">
                  <c:v>13.30846</c:v>
                </c:pt>
                <c:pt idx="319">
                  <c:v>13.1486</c:v>
                </c:pt>
                <c:pt idx="320">
                  <c:v>13.681469999999999</c:v>
                </c:pt>
                <c:pt idx="321">
                  <c:v>11.45673</c:v>
                </c:pt>
                <c:pt idx="322">
                  <c:v>10.277749999999999</c:v>
                </c:pt>
                <c:pt idx="323">
                  <c:v>8.6924600000000005</c:v>
                </c:pt>
                <c:pt idx="324">
                  <c:v>9.0321700000000007</c:v>
                </c:pt>
                <c:pt idx="325">
                  <c:v>12.66235</c:v>
                </c:pt>
                <c:pt idx="326">
                  <c:v>10.704050000000001</c:v>
                </c:pt>
                <c:pt idx="327">
                  <c:v>8.19956</c:v>
                </c:pt>
                <c:pt idx="328">
                  <c:v>12.19609</c:v>
                </c:pt>
                <c:pt idx="329">
                  <c:v>11.74315</c:v>
                </c:pt>
                <c:pt idx="330">
                  <c:v>9.8581199999999995</c:v>
                </c:pt>
                <c:pt idx="331">
                  <c:v>10.51755</c:v>
                </c:pt>
                <c:pt idx="332">
                  <c:v>13.5749</c:v>
                </c:pt>
                <c:pt idx="333">
                  <c:v>11.849729999999999</c:v>
                </c:pt>
                <c:pt idx="334">
                  <c:v>8.7524099999999994</c:v>
                </c:pt>
                <c:pt idx="335">
                  <c:v>14.620660000000001</c:v>
                </c:pt>
                <c:pt idx="336">
                  <c:v>17.797899999999998</c:v>
                </c:pt>
                <c:pt idx="337">
                  <c:v>14.50076</c:v>
                </c:pt>
                <c:pt idx="338">
                  <c:v>13.714779999999999</c:v>
                </c:pt>
                <c:pt idx="339">
                  <c:v>22.047550000000001</c:v>
                </c:pt>
                <c:pt idx="340">
                  <c:v>18.55058</c:v>
                </c:pt>
                <c:pt idx="341">
                  <c:v>25.62445</c:v>
                </c:pt>
                <c:pt idx="342">
                  <c:v>31.89235</c:v>
                </c:pt>
                <c:pt idx="343">
                  <c:v>26.097380000000001</c:v>
                </c:pt>
                <c:pt idx="344">
                  <c:v>19.076799999999999</c:v>
                </c:pt>
                <c:pt idx="345">
                  <c:v>14.307600000000001</c:v>
                </c:pt>
                <c:pt idx="346">
                  <c:v>22.327310000000001</c:v>
                </c:pt>
                <c:pt idx="347">
                  <c:v>24.17238</c:v>
                </c:pt>
                <c:pt idx="348">
                  <c:v>20.762</c:v>
                </c:pt>
                <c:pt idx="349">
                  <c:v>17.35162</c:v>
                </c:pt>
                <c:pt idx="350">
                  <c:v>19.8428</c:v>
                </c:pt>
                <c:pt idx="351">
                  <c:v>13.1153</c:v>
                </c:pt>
                <c:pt idx="352">
                  <c:v>13.028700000000001</c:v>
                </c:pt>
                <c:pt idx="353">
                  <c:v>22.433890000000002</c:v>
                </c:pt>
                <c:pt idx="354">
                  <c:v>24.951699999999999</c:v>
                </c:pt>
                <c:pt idx="355">
                  <c:v>27.382930000000002</c:v>
                </c:pt>
                <c:pt idx="356">
                  <c:v>13.6082</c:v>
                </c:pt>
                <c:pt idx="357">
                  <c:v>11.09038</c:v>
                </c:pt>
                <c:pt idx="358">
                  <c:v>11.78978</c:v>
                </c:pt>
                <c:pt idx="359">
                  <c:v>8.6458399999999997</c:v>
                </c:pt>
                <c:pt idx="360">
                  <c:v>11.063739999999999</c:v>
                </c:pt>
                <c:pt idx="361">
                  <c:v>15.100239999999999</c:v>
                </c:pt>
                <c:pt idx="362">
                  <c:v>21.98761</c:v>
                </c:pt>
                <c:pt idx="363">
                  <c:v>23.099979999999999</c:v>
                </c:pt>
                <c:pt idx="364">
                  <c:v>15.05362</c:v>
                </c:pt>
                <c:pt idx="365">
                  <c:v>12.10284</c:v>
                </c:pt>
                <c:pt idx="366">
                  <c:v>12.276020000000001</c:v>
                </c:pt>
                <c:pt idx="367">
                  <c:v>16.65889</c:v>
                </c:pt>
                <c:pt idx="368">
                  <c:v>17.35162</c:v>
                </c:pt>
                <c:pt idx="369">
                  <c:v>17.771260000000002</c:v>
                </c:pt>
                <c:pt idx="370">
                  <c:v>12.895490000000001</c:v>
                </c:pt>
                <c:pt idx="371">
                  <c:v>12.589079999999999</c:v>
                </c:pt>
                <c:pt idx="372">
                  <c:v>10.94384</c:v>
                </c:pt>
                <c:pt idx="373">
                  <c:v>12.21607</c:v>
                </c:pt>
                <c:pt idx="374">
                  <c:v>15.63977</c:v>
                </c:pt>
                <c:pt idx="375">
                  <c:v>16.146000000000001</c:v>
                </c:pt>
                <c:pt idx="376">
                  <c:v>17.997730000000001</c:v>
                </c:pt>
                <c:pt idx="377">
                  <c:v>18.58389</c:v>
                </c:pt>
                <c:pt idx="378">
                  <c:v>18.52394</c:v>
                </c:pt>
                <c:pt idx="379">
                  <c:v>13.854649999999999</c:v>
                </c:pt>
                <c:pt idx="380">
                  <c:v>13.12196</c:v>
                </c:pt>
                <c:pt idx="381">
                  <c:v>17.777920000000002</c:v>
                </c:pt>
                <c:pt idx="382">
                  <c:v>25.098240000000001</c:v>
                </c:pt>
                <c:pt idx="383">
                  <c:v>15.866239999999999</c:v>
                </c:pt>
                <c:pt idx="384">
                  <c:v>15.28675</c:v>
                </c:pt>
                <c:pt idx="385">
                  <c:v>13.09531</c:v>
                </c:pt>
                <c:pt idx="386">
                  <c:v>11.44341</c:v>
                </c:pt>
                <c:pt idx="387">
                  <c:v>10.50422</c:v>
                </c:pt>
                <c:pt idx="388">
                  <c:v>13.13528</c:v>
                </c:pt>
                <c:pt idx="389">
                  <c:v>14.09445</c:v>
                </c:pt>
                <c:pt idx="390">
                  <c:v>15.426629999999999</c:v>
                </c:pt>
                <c:pt idx="391">
                  <c:v>15.559839999999999</c:v>
                </c:pt>
                <c:pt idx="392">
                  <c:v>15.43329</c:v>
                </c:pt>
                <c:pt idx="393">
                  <c:v>14.147729999999999</c:v>
                </c:pt>
                <c:pt idx="394">
                  <c:v>14.66728</c:v>
                </c:pt>
                <c:pt idx="395">
                  <c:v>19.80283</c:v>
                </c:pt>
                <c:pt idx="396">
                  <c:v>31.659220000000001</c:v>
                </c:pt>
                <c:pt idx="397">
                  <c:v>25.62445</c:v>
                </c:pt>
                <c:pt idx="398">
                  <c:v>34.723230000000001</c:v>
                </c:pt>
                <c:pt idx="399">
                  <c:v>17.27835</c:v>
                </c:pt>
                <c:pt idx="400">
                  <c:v>16.299199999999999</c:v>
                </c:pt>
                <c:pt idx="401">
                  <c:v>15.866239999999999</c:v>
                </c:pt>
                <c:pt idx="402">
                  <c:v>25.457930000000001</c:v>
                </c:pt>
                <c:pt idx="403">
                  <c:v>31.24625</c:v>
                </c:pt>
                <c:pt idx="404">
                  <c:v>25.544519999999999</c:v>
                </c:pt>
                <c:pt idx="405">
                  <c:v>20.38899</c:v>
                </c:pt>
                <c:pt idx="406">
                  <c:v>17.404910000000001</c:v>
                </c:pt>
                <c:pt idx="407">
                  <c:v>14.83381</c:v>
                </c:pt>
                <c:pt idx="408">
                  <c:v>15.100239999999999</c:v>
                </c:pt>
                <c:pt idx="409">
                  <c:v>21.60127</c:v>
                </c:pt>
                <c:pt idx="410">
                  <c:v>20.362349999999999</c:v>
                </c:pt>
                <c:pt idx="411">
                  <c:v>22.780249999999999</c:v>
                </c:pt>
                <c:pt idx="412">
                  <c:v>26.177309999999999</c:v>
                </c:pt>
                <c:pt idx="413">
                  <c:v>17.131810000000002</c:v>
                </c:pt>
                <c:pt idx="414">
                  <c:v>23.959230000000002</c:v>
                </c:pt>
                <c:pt idx="415">
                  <c:v>13.95457</c:v>
                </c:pt>
                <c:pt idx="416">
                  <c:v>41.310859999999998</c:v>
                </c:pt>
                <c:pt idx="417">
                  <c:v>30.00732</c:v>
                </c:pt>
                <c:pt idx="418">
                  <c:v>18.88363</c:v>
                </c:pt>
                <c:pt idx="419">
                  <c:v>17.95776</c:v>
                </c:pt>
                <c:pt idx="420">
                  <c:v>16.36581</c:v>
                </c:pt>
                <c:pt idx="421">
                  <c:v>14.56071</c:v>
                </c:pt>
                <c:pt idx="422">
                  <c:v>14.167719999999999</c:v>
                </c:pt>
                <c:pt idx="423">
                  <c:v>24.17238</c:v>
                </c:pt>
                <c:pt idx="424">
                  <c:v>26.02411</c:v>
                </c:pt>
                <c:pt idx="425">
                  <c:v>25.744350000000001</c:v>
                </c:pt>
                <c:pt idx="426">
                  <c:v>17.451540000000001</c:v>
                </c:pt>
                <c:pt idx="427">
                  <c:v>15.35336</c:v>
                </c:pt>
                <c:pt idx="428">
                  <c:v>14.0678</c:v>
                </c:pt>
                <c:pt idx="429">
                  <c:v>12.755610000000001</c:v>
                </c:pt>
                <c:pt idx="430">
                  <c:v>16.4191</c:v>
                </c:pt>
                <c:pt idx="431">
                  <c:v>18.58389</c:v>
                </c:pt>
                <c:pt idx="432">
                  <c:v>17.91114</c:v>
                </c:pt>
                <c:pt idx="433">
                  <c:v>16.958629999999999</c:v>
                </c:pt>
                <c:pt idx="434">
                  <c:v>15.553179999999999</c:v>
                </c:pt>
                <c:pt idx="435">
                  <c:v>13.481640000000001</c:v>
                </c:pt>
                <c:pt idx="436">
                  <c:v>14.014519999999999</c:v>
                </c:pt>
                <c:pt idx="437">
                  <c:v>17.731290000000001</c:v>
                </c:pt>
                <c:pt idx="438">
                  <c:v>18.004390000000001</c:v>
                </c:pt>
                <c:pt idx="439">
                  <c:v>15.96616</c:v>
                </c:pt>
                <c:pt idx="440">
                  <c:v>18.617190000000001</c:v>
                </c:pt>
                <c:pt idx="441">
                  <c:v>15.58649</c:v>
                </c:pt>
                <c:pt idx="442">
                  <c:v>14.587350000000001</c:v>
                </c:pt>
                <c:pt idx="443">
                  <c:v>15.526540000000001</c:v>
                </c:pt>
                <c:pt idx="444">
                  <c:v>46.253239999999998</c:v>
                </c:pt>
                <c:pt idx="445">
                  <c:v>26.27722</c:v>
                </c:pt>
                <c:pt idx="446">
                  <c:v>19.909410000000001</c:v>
                </c:pt>
                <c:pt idx="447">
                  <c:v>17.538129999999999</c:v>
                </c:pt>
                <c:pt idx="448">
                  <c:v>16.35915</c:v>
                </c:pt>
                <c:pt idx="449">
                  <c:v>13.847989999999999</c:v>
                </c:pt>
                <c:pt idx="450">
                  <c:v>14.633979999999999</c:v>
                </c:pt>
                <c:pt idx="451">
                  <c:v>21.901009999999999</c:v>
                </c:pt>
                <c:pt idx="452">
                  <c:v>16.585619999999999</c:v>
                </c:pt>
                <c:pt idx="453">
                  <c:v>19.74288</c:v>
                </c:pt>
                <c:pt idx="454">
                  <c:v>14.22766</c:v>
                </c:pt>
                <c:pt idx="455">
                  <c:v>15.35336</c:v>
                </c:pt>
                <c:pt idx="456">
                  <c:v>13.40837</c:v>
                </c:pt>
                <c:pt idx="457">
                  <c:v>13.847989999999999</c:v>
                </c:pt>
                <c:pt idx="458">
                  <c:v>38.300130000000003</c:v>
                </c:pt>
                <c:pt idx="459">
                  <c:v>17.158460000000002</c:v>
                </c:pt>
                <c:pt idx="460">
                  <c:v>38.693129999999996</c:v>
                </c:pt>
                <c:pt idx="461">
                  <c:v>32.585090000000001</c:v>
                </c:pt>
                <c:pt idx="462">
                  <c:v>22.58043</c:v>
                </c:pt>
                <c:pt idx="463">
                  <c:v>13.634840000000001</c:v>
                </c:pt>
                <c:pt idx="464">
                  <c:v>12.296010000000001</c:v>
                </c:pt>
                <c:pt idx="465">
                  <c:v>66.036100000000005</c:v>
                </c:pt>
                <c:pt idx="466">
                  <c:v>28.47532</c:v>
                </c:pt>
                <c:pt idx="467">
                  <c:v>46.726170000000003</c:v>
                </c:pt>
                <c:pt idx="468">
                  <c:v>21.707850000000001</c:v>
                </c:pt>
                <c:pt idx="469">
                  <c:v>15.32671</c:v>
                </c:pt>
                <c:pt idx="470">
                  <c:v>13.77472</c:v>
                </c:pt>
                <c:pt idx="471">
                  <c:v>14.11443</c:v>
                </c:pt>
                <c:pt idx="472">
                  <c:v>57.989739999999998</c:v>
                </c:pt>
                <c:pt idx="473">
                  <c:v>43.422359999999998</c:v>
                </c:pt>
                <c:pt idx="474">
                  <c:v>37.75394</c:v>
                </c:pt>
                <c:pt idx="475">
                  <c:v>39.379199999999997</c:v>
                </c:pt>
                <c:pt idx="476">
                  <c:v>31.89902</c:v>
                </c:pt>
                <c:pt idx="477">
                  <c:v>14.587350000000001</c:v>
                </c:pt>
                <c:pt idx="478">
                  <c:v>13.92126</c:v>
                </c:pt>
                <c:pt idx="479">
                  <c:v>56.804099999999998</c:v>
                </c:pt>
                <c:pt idx="480">
                  <c:v>40.071930000000002</c:v>
                </c:pt>
                <c:pt idx="481">
                  <c:v>38.65316</c:v>
                </c:pt>
                <c:pt idx="482">
                  <c:v>28.042359999999999</c:v>
                </c:pt>
                <c:pt idx="483">
                  <c:v>13.80137</c:v>
                </c:pt>
                <c:pt idx="484">
                  <c:v>11.91633</c:v>
                </c:pt>
                <c:pt idx="485">
                  <c:v>12.49583</c:v>
                </c:pt>
                <c:pt idx="486">
                  <c:v>23.872640000000001</c:v>
                </c:pt>
                <c:pt idx="487">
                  <c:v>26.01079</c:v>
                </c:pt>
                <c:pt idx="488">
                  <c:v>39.01285</c:v>
                </c:pt>
                <c:pt idx="489">
                  <c:v>15.45993</c:v>
                </c:pt>
                <c:pt idx="490">
                  <c:v>18.177569999999999</c:v>
                </c:pt>
                <c:pt idx="491">
                  <c:v>22.047550000000001</c:v>
                </c:pt>
                <c:pt idx="492">
                  <c:v>18.044360000000001</c:v>
                </c:pt>
                <c:pt idx="493">
                  <c:v>100</c:v>
                </c:pt>
                <c:pt idx="494">
                  <c:v>95.863579999999999</c:v>
                </c:pt>
                <c:pt idx="495">
                  <c:v>55.71837</c:v>
                </c:pt>
                <c:pt idx="496">
                  <c:v>33.983879999999999</c:v>
                </c:pt>
                <c:pt idx="497">
                  <c:v>19.16339</c:v>
                </c:pt>
                <c:pt idx="498">
                  <c:v>12.95543</c:v>
                </c:pt>
                <c:pt idx="499">
                  <c:v>12.908810000000001</c:v>
                </c:pt>
                <c:pt idx="500">
                  <c:v>23.25318</c:v>
                </c:pt>
                <c:pt idx="501">
                  <c:v>19.982679999999998</c:v>
                </c:pt>
                <c:pt idx="502">
                  <c:v>17.731290000000001</c:v>
                </c:pt>
                <c:pt idx="503">
                  <c:v>15.74635</c:v>
                </c:pt>
                <c:pt idx="504">
                  <c:v>14.6473</c:v>
                </c:pt>
                <c:pt idx="505">
                  <c:v>12.82222</c:v>
                </c:pt>
                <c:pt idx="506">
                  <c:v>11.969620000000001</c:v>
                </c:pt>
                <c:pt idx="507">
                  <c:v>28.255510000000001</c:v>
                </c:pt>
                <c:pt idx="508">
                  <c:v>16.898679999999999</c:v>
                </c:pt>
                <c:pt idx="509">
                  <c:v>15.579829999999999</c:v>
                </c:pt>
                <c:pt idx="510">
                  <c:v>13.77472</c:v>
                </c:pt>
                <c:pt idx="511">
                  <c:v>12.97542</c:v>
                </c:pt>
                <c:pt idx="512">
                  <c:v>11.210279999999999</c:v>
                </c:pt>
                <c:pt idx="513">
                  <c:v>11.28355</c:v>
                </c:pt>
                <c:pt idx="514">
                  <c:v>44.727899999999998</c:v>
                </c:pt>
                <c:pt idx="515">
                  <c:v>13.534929999999999</c:v>
                </c:pt>
                <c:pt idx="516">
                  <c:v>22.327310000000001</c:v>
                </c:pt>
                <c:pt idx="517">
                  <c:v>13.77472</c:v>
                </c:pt>
                <c:pt idx="518">
                  <c:v>12.3826</c:v>
                </c:pt>
                <c:pt idx="519">
                  <c:v>11.00379</c:v>
                </c:pt>
                <c:pt idx="520">
                  <c:v>11.58329</c:v>
                </c:pt>
                <c:pt idx="521">
                  <c:v>47.70532</c:v>
                </c:pt>
                <c:pt idx="522">
                  <c:v>20.98847</c:v>
                </c:pt>
                <c:pt idx="523">
                  <c:v>15.02031</c:v>
                </c:pt>
                <c:pt idx="524">
                  <c:v>14.174379999999999</c:v>
                </c:pt>
                <c:pt idx="525">
                  <c:v>13.04203</c:v>
                </c:pt>
                <c:pt idx="526">
                  <c:v>10.710710000000001</c:v>
                </c:pt>
                <c:pt idx="527">
                  <c:v>11.656560000000001</c:v>
                </c:pt>
                <c:pt idx="528">
                  <c:v>13.58156</c:v>
                </c:pt>
                <c:pt idx="529">
                  <c:v>13.34843</c:v>
                </c:pt>
                <c:pt idx="530">
                  <c:v>14.014519999999999</c:v>
                </c:pt>
                <c:pt idx="531">
                  <c:v>13.967890000000001</c:v>
                </c:pt>
                <c:pt idx="532">
                  <c:v>16.512350000000001</c:v>
                </c:pt>
                <c:pt idx="533">
                  <c:v>11.190300000000001</c:v>
                </c:pt>
                <c:pt idx="534">
                  <c:v>11.470050000000001</c:v>
                </c:pt>
                <c:pt idx="535">
                  <c:v>33.870640000000002</c:v>
                </c:pt>
                <c:pt idx="536">
                  <c:v>18.976880000000001</c:v>
                </c:pt>
                <c:pt idx="537">
                  <c:v>15.406639999999999</c:v>
                </c:pt>
                <c:pt idx="538">
                  <c:v>13.368410000000001</c:v>
                </c:pt>
                <c:pt idx="539">
                  <c:v>12.116160000000001</c:v>
                </c:pt>
                <c:pt idx="540">
                  <c:v>11.230259999999999</c:v>
                </c:pt>
                <c:pt idx="541">
                  <c:v>11.48338</c:v>
                </c:pt>
                <c:pt idx="542">
                  <c:v>39.632309999999997</c:v>
                </c:pt>
                <c:pt idx="543">
                  <c:v>25.864249999999998</c:v>
                </c:pt>
                <c:pt idx="544">
                  <c:v>15.226800000000001</c:v>
                </c:pt>
                <c:pt idx="545">
                  <c:v>14.280950000000001</c:v>
                </c:pt>
                <c:pt idx="546">
                  <c:v>16.892019999999999</c:v>
                </c:pt>
                <c:pt idx="547">
                  <c:v>12.18277</c:v>
                </c:pt>
                <c:pt idx="548">
                  <c:v>11.60327</c:v>
                </c:pt>
                <c:pt idx="549">
                  <c:v>14.940379999999999</c:v>
                </c:pt>
                <c:pt idx="550">
                  <c:v>15.559839999999999</c:v>
                </c:pt>
                <c:pt idx="551">
                  <c:v>16.752140000000001</c:v>
                </c:pt>
                <c:pt idx="552">
                  <c:v>13.70811</c:v>
                </c:pt>
                <c:pt idx="553">
                  <c:v>13.861319999999999</c:v>
                </c:pt>
                <c:pt idx="554">
                  <c:v>10.82395</c:v>
                </c:pt>
                <c:pt idx="555">
                  <c:v>12.009589999999999</c:v>
                </c:pt>
                <c:pt idx="556">
                  <c:v>26.59694</c:v>
                </c:pt>
                <c:pt idx="557">
                  <c:v>17.225069999999999</c:v>
                </c:pt>
                <c:pt idx="558">
                  <c:v>20.99513</c:v>
                </c:pt>
                <c:pt idx="559">
                  <c:v>18.057680000000001</c:v>
                </c:pt>
                <c:pt idx="560">
                  <c:v>16.951969999999999</c:v>
                </c:pt>
                <c:pt idx="561">
                  <c:v>11.809760000000001</c:v>
                </c:pt>
                <c:pt idx="562">
                  <c:v>10.704050000000001</c:v>
                </c:pt>
                <c:pt idx="563">
                  <c:v>13.34843</c:v>
                </c:pt>
                <c:pt idx="564">
                  <c:v>20.828610000000001</c:v>
                </c:pt>
                <c:pt idx="565">
                  <c:v>15.673080000000001</c:v>
                </c:pt>
                <c:pt idx="566">
                  <c:v>13.73476</c:v>
                </c:pt>
                <c:pt idx="567">
                  <c:v>15.2601</c:v>
                </c:pt>
                <c:pt idx="568">
                  <c:v>10.37101</c:v>
                </c:pt>
                <c:pt idx="569">
                  <c:v>11.71651</c:v>
                </c:pt>
                <c:pt idx="570">
                  <c:v>15.89955</c:v>
                </c:pt>
                <c:pt idx="571">
                  <c:v>21.96762</c:v>
                </c:pt>
                <c:pt idx="572">
                  <c:v>21.66122</c:v>
                </c:pt>
                <c:pt idx="573">
                  <c:v>20.1492</c:v>
                </c:pt>
                <c:pt idx="574">
                  <c:v>20.542190000000002</c:v>
                </c:pt>
                <c:pt idx="575">
                  <c:v>15.839600000000001</c:v>
                </c:pt>
                <c:pt idx="576">
                  <c:v>16.159320000000001</c:v>
                </c:pt>
                <c:pt idx="577">
                  <c:v>22.047550000000001</c:v>
                </c:pt>
                <c:pt idx="578">
                  <c:v>23.83933</c:v>
                </c:pt>
                <c:pt idx="579">
                  <c:v>25.04496</c:v>
                </c:pt>
                <c:pt idx="580">
                  <c:v>15.44661</c:v>
                </c:pt>
                <c:pt idx="581">
                  <c:v>20.309059999999999</c:v>
                </c:pt>
                <c:pt idx="582">
                  <c:v>15.05362</c:v>
                </c:pt>
                <c:pt idx="583">
                  <c:v>14.36088</c:v>
                </c:pt>
                <c:pt idx="584">
                  <c:v>19.869440000000001</c:v>
                </c:pt>
                <c:pt idx="585">
                  <c:v>21.3415</c:v>
                </c:pt>
                <c:pt idx="586">
                  <c:v>20.13588</c:v>
                </c:pt>
                <c:pt idx="587">
                  <c:v>19.922730000000001</c:v>
                </c:pt>
                <c:pt idx="588">
                  <c:v>8.7590699999999995</c:v>
                </c:pt>
                <c:pt idx="589">
                  <c:v>15.62645</c:v>
                </c:pt>
                <c:pt idx="590">
                  <c:v>12.868840000000001</c:v>
                </c:pt>
                <c:pt idx="591">
                  <c:v>22.207419999999999</c:v>
                </c:pt>
                <c:pt idx="592">
                  <c:v>19.48977</c:v>
                </c:pt>
                <c:pt idx="593">
                  <c:v>20.7287</c:v>
                </c:pt>
                <c:pt idx="594">
                  <c:v>17.97775</c:v>
                </c:pt>
                <c:pt idx="595">
                  <c:v>13.974550000000001</c:v>
                </c:pt>
                <c:pt idx="596">
                  <c:v>13.50163</c:v>
                </c:pt>
                <c:pt idx="597">
                  <c:v>12.615729999999999</c:v>
                </c:pt>
                <c:pt idx="598">
                  <c:v>18.110969999999998</c:v>
                </c:pt>
                <c:pt idx="599">
                  <c:v>16.612259999999999</c:v>
                </c:pt>
                <c:pt idx="600">
                  <c:v>18.417369999999998</c:v>
                </c:pt>
                <c:pt idx="601">
                  <c:v>16.572299999999998</c:v>
                </c:pt>
                <c:pt idx="602">
                  <c:v>14.07446</c:v>
                </c:pt>
                <c:pt idx="603">
                  <c:v>12.002929999999999</c:v>
                </c:pt>
                <c:pt idx="604">
                  <c:v>11.010450000000001</c:v>
                </c:pt>
                <c:pt idx="605">
                  <c:v>14.96702</c:v>
                </c:pt>
                <c:pt idx="606">
                  <c:v>12.48251</c:v>
                </c:pt>
                <c:pt idx="607">
                  <c:v>9.7115799999999997</c:v>
                </c:pt>
                <c:pt idx="608">
                  <c:v>10.21115</c:v>
                </c:pt>
                <c:pt idx="609">
                  <c:v>9.5716999999999999</c:v>
                </c:pt>
                <c:pt idx="610">
                  <c:v>9.8248099999999994</c:v>
                </c:pt>
                <c:pt idx="611">
                  <c:v>13.96123</c:v>
                </c:pt>
                <c:pt idx="612">
                  <c:v>25.0716</c:v>
                </c:pt>
                <c:pt idx="613">
                  <c:v>31.799099999999999</c:v>
                </c:pt>
                <c:pt idx="614">
                  <c:v>25.864249999999998</c:v>
                </c:pt>
                <c:pt idx="615">
                  <c:v>14.0678</c:v>
                </c:pt>
                <c:pt idx="616">
                  <c:v>11.45007</c:v>
                </c:pt>
                <c:pt idx="617">
                  <c:v>12.06953</c:v>
                </c:pt>
                <c:pt idx="618">
                  <c:v>13.215210000000001</c:v>
                </c:pt>
                <c:pt idx="619">
                  <c:v>23.972549999999998</c:v>
                </c:pt>
                <c:pt idx="620">
                  <c:v>18.077660000000002</c:v>
                </c:pt>
                <c:pt idx="621">
                  <c:v>16.199290000000001</c:v>
                </c:pt>
                <c:pt idx="622">
                  <c:v>15.35336</c:v>
                </c:pt>
                <c:pt idx="623">
                  <c:v>13.44168</c:v>
                </c:pt>
                <c:pt idx="624">
                  <c:v>10.17118</c:v>
                </c:pt>
                <c:pt idx="625">
                  <c:v>10.564170000000001</c:v>
                </c:pt>
                <c:pt idx="626">
                  <c:v>15.713039999999999</c:v>
                </c:pt>
                <c:pt idx="627">
                  <c:v>14.640639999999999</c:v>
                </c:pt>
                <c:pt idx="628">
                  <c:v>13.10197</c:v>
                </c:pt>
                <c:pt idx="629">
                  <c:v>12.49583</c:v>
                </c:pt>
                <c:pt idx="630">
                  <c:v>10.23113</c:v>
                </c:pt>
                <c:pt idx="631">
                  <c:v>9.7582000000000004</c:v>
                </c:pt>
                <c:pt idx="632">
                  <c:v>9.9580300000000008</c:v>
                </c:pt>
                <c:pt idx="633">
                  <c:v>13.688129999999999</c:v>
                </c:pt>
                <c:pt idx="634">
                  <c:v>14.36754</c:v>
                </c:pt>
                <c:pt idx="635">
                  <c:v>12.69566</c:v>
                </c:pt>
                <c:pt idx="636">
                  <c:v>12.269360000000001</c:v>
                </c:pt>
                <c:pt idx="637">
                  <c:v>10.67741</c:v>
                </c:pt>
                <c:pt idx="638">
                  <c:v>8.8656400000000009</c:v>
                </c:pt>
                <c:pt idx="639">
                  <c:v>9.3785299999999996</c:v>
                </c:pt>
                <c:pt idx="640">
                  <c:v>12.48251</c:v>
                </c:pt>
                <c:pt idx="641">
                  <c:v>14.294269999999999</c:v>
                </c:pt>
                <c:pt idx="642">
                  <c:v>13.228529999999999</c:v>
                </c:pt>
                <c:pt idx="643">
                  <c:v>11.703189999999999</c:v>
                </c:pt>
                <c:pt idx="644">
                  <c:v>11.470050000000001</c:v>
                </c:pt>
                <c:pt idx="645">
                  <c:v>10.917199999999999</c:v>
                </c:pt>
                <c:pt idx="646">
                  <c:v>10.710710000000001</c:v>
                </c:pt>
                <c:pt idx="647">
                  <c:v>15.17351</c:v>
                </c:pt>
                <c:pt idx="648">
                  <c:v>13.56157</c:v>
                </c:pt>
                <c:pt idx="649">
                  <c:v>13.89462</c:v>
                </c:pt>
                <c:pt idx="650">
                  <c:v>12.97542</c:v>
                </c:pt>
                <c:pt idx="651">
                  <c:v>13.035360000000001</c:v>
                </c:pt>
                <c:pt idx="652">
                  <c:v>10.903879999999999</c:v>
                </c:pt>
                <c:pt idx="653">
                  <c:v>10.81729</c:v>
                </c:pt>
                <c:pt idx="654">
                  <c:v>16.71884</c:v>
                </c:pt>
                <c:pt idx="655">
                  <c:v>16.97195</c:v>
                </c:pt>
                <c:pt idx="656">
                  <c:v>15.699719999999999</c:v>
                </c:pt>
                <c:pt idx="657">
                  <c:v>14.70725</c:v>
                </c:pt>
                <c:pt idx="658">
                  <c:v>13.75474</c:v>
                </c:pt>
                <c:pt idx="659">
                  <c:v>11.76979</c:v>
                </c:pt>
                <c:pt idx="660">
                  <c:v>12.5358</c:v>
                </c:pt>
                <c:pt idx="661">
                  <c:v>17.32498</c:v>
                </c:pt>
                <c:pt idx="662">
                  <c:v>15.47991</c:v>
                </c:pt>
                <c:pt idx="663">
                  <c:v>15.28675</c:v>
                </c:pt>
                <c:pt idx="664">
                  <c:v>13.228529999999999</c:v>
                </c:pt>
                <c:pt idx="665">
                  <c:v>10.98381</c:v>
                </c:pt>
                <c:pt idx="666">
                  <c:v>10.124549999999999</c:v>
                </c:pt>
                <c:pt idx="667">
                  <c:v>11.163650000000001</c:v>
                </c:pt>
                <c:pt idx="668">
                  <c:v>13.694789999999999</c:v>
                </c:pt>
                <c:pt idx="669">
                  <c:v>16.279219999999999</c:v>
                </c:pt>
                <c:pt idx="670">
                  <c:v>14.26097</c:v>
                </c:pt>
                <c:pt idx="671">
                  <c:v>14.6473</c:v>
                </c:pt>
                <c:pt idx="672">
                  <c:v>13.44834</c:v>
                </c:pt>
                <c:pt idx="673">
                  <c:v>10.85059</c:v>
                </c:pt>
                <c:pt idx="674">
                  <c:v>12.04289</c:v>
                </c:pt>
                <c:pt idx="675">
                  <c:v>17.125150000000001</c:v>
                </c:pt>
                <c:pt idx="676">
                  <c:v>15.30007</c:v>
                </c:pt>
                <c:pt idx="677">
                  <c:v>14.53407</c:v>
                </c:pt>
                <c:pt idx="678">
                  <c:v>14.41417</c:v>
                </c:pt>
                <c:pt idx="679">
                  <c:v>13.188560000000001</c:v>
                </c:pt>
                <c:pt idx="680">
                  <c:v>11.44341</c:v>
                </c:pt>
                <c:pt idx="681">
                  <c:v>11.56331</c:v>
                </c:pt>
                <c:pt idx="682">
                  <c:v>15.366680000000001</c:v>
                </c:pt>
                <c:pt idx="683">
                  <c:v>20.68873</c:v>
                </c:pt>
                <c:pt idx="684">
                  <c:v>17.291679999999999</c:v>
                </c:pt>
                <c:pt idx="685">
                  <c:v>15.46659</c:v>
                </c:pt>
                <c:pt idx="686">
                  <c:v>14.87377</c:v>
                </c:pt>
                <c:pt idx="687">
                  <c:v>12.20275</c:v>
                </c:pt>
                <c:pt idx="688">
                  <c:v>12.775589999999999</c:v>
                </c:pt>
                <c:pt idx="689">
                  <c:v>16.625589999999999</c:v>
                </c:pt>
                <c:pt idx="690">
                  <c:v>15.992800000000001</c:v>
                </c:pt>
                <c:pt idx="691">
                  <c:v>15.63311</c:v>
                </c:pt>
                <c:pt idx="692">
                  <c:v>14.773860000000001</c:v>
                </c:pt>
                <c:pt idx="693">
                  <c:v>10.94384</c:v>
                </c:pt>
                <c:pt idx="694">
                  <c:v>11.73649</c:v>
                </c:pt>
                <c:pt idx="695">
                  <c:v>13.46832</c:v>
                </c:pt>
                <c:pt idx="696">
                  <c:v>18.404039999999998</c:v>
                </c:pt>
                <c:pt idx="697">
                  <c:v>18.783719999999999</c:v>
                </c:pt>
                <c:pt idx="698">
                  <c:v>16.11936</c:v>
                </c:pt>
                <c:pt idx="699">
                  <c:v>13.10863</c:v>
                </c:pt>
                <c:pt idx="700">
                  <c:v>10.257770000000001</c:v>
                </c:pt>
                <c:pt idx="701">
                  <c:v>12.875500000000001</c:v>
                </c:pt>
                <c:pt idx="702">
                  <c:v>16.472390000000001</c:v>
                </c:pt>
                <c:pt idx="703">
                  <c:v>23.20655</c:v>
                </c:pt>
                <c:pt idx="704">
                  <c:v>22.640370000000001</c:v>
                </c:pt>
                <c:pt idx="705">
                  <c:v>21.66788</c:v>
                </c:pt>
                <c:pt idx="706">
                  <c:v>15.47991</c:v>
                </c:pt>
                <c:pt idx="707">
                  <c:v>15.093579999999999</c:v>
                </c:pt>
                <c:pt idx="708">
                  <c:v>14.70725</c:v>
                </c:pt>
                <c:pt idx="709">
                  <c:v>15.12022</c:v>
                </c:pt>
                <c:pt idx="710">
                  <c:v>23.759399999999999</c:v>
                </c:pt>
                <c:pt idx="711">
                  <c:v>19.722899999999999</c:v>
                </c:pt>
                <c:pt idx="712">
                  <c:v>22.360620000000001</c:v>
                </c:pt>
                <c:pt idx="713">
                  <c:v>18.330770000000001</c:v>
                </c:pt>
                <c:pt idx="714">
                  <c:v>27.389589999999998</c:v>
                </c:pt>
                <c:pt idx="715">
                  <c:v>21.66122</c:v>
                </c:pt>
                <c:pt idx="716">
                  <c:v>18.090979999999998</c:v>
                </c:pt>
                <c:pt idx="717">
                  <c:v>23.672809999999998</c:v>
                </c:pt>
                <c:pt idx="718">
                  <c:v>22.633710000000001</c:v>
                </c:pt>
                <c:pt idx="719">
                  <c:v>19.669609999999999</c:v>
                </c:pt>
                <c:pt idx="720">
                  <c:v>19.729559999999999</c:v>
                </c:pt>
                <c:pt idx="721">
                  <c:v>19.80949</c:v>
                </c:pt>
                <c:pt idx="722">
                  <c:v>17.65136</c:v>
                </c:pt>
                <c:pt idx="723">
                  <c:v>20.189160000000001</c:v>
                </c:pt>
                <c:pt idx="724">
                  <c:v>26.556979999999999</c:v>
                </c:pt>
                <c:pt idx="725">
                  <c:v>26.5703</c:v>
                </c:pt>
                <c:pt idx="726">
                  <c:v>20.961829999999999</c:v>
                </c:pt>
                <c:pt idx="727">
                  <c:v>18.390720000000002</c:v>
                </c:pt>
                <c:pt idx="728">
                  <c:v>18.457329999999999</c:v>
                </c:pt>
                <c:pt idx="729">
                  <c:v>17.59808</c:v>
                </c:pt>
                <c:pt idx="730">
                  <c:v>12.71564</c:v>
                </c:pt>
                <c:pt idx="731">
                  <c:v>17.877829999999999</c:v>
                </c:pt>
                <c:pt idx="732">
                  <c:v>24.245650000000001</c:v>
                </c:pt>
                <c:pt idx="733">
                  <c:v>19.689599999999999</c:v>
                </c:pt>
                <c:pt idx="734">
                  <c:v>16.578959999999999</c:v>
                </c:pt>
                <c:pt idx="735">
                  <c:v>15.60647</c:v>
                </c:pt>
                <c:pt idx="736">
                  <c:v>12.768929999999999</c:v>
                </c:pt>
                <c:pt idx="737">
                  <c:v>12.63571</c:v>
                </c:pt>
                <c:pt idx="738">
                  <c:v>18.304130000000001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452-456D-8080-3F223F0582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minus"/>
            <c:errValType val="percentage"/>
            <c:noEndCap val="1"/>
            <c:val val="100"/>
            <c:spPr>
              <a:noFill/>
              <a:ln w="9525" cap="rnd" cmpd="sng" algn="ctr">
                <a:solidFill>
                  <a:schemeClr val="accent2"/>
                </a:solidFill>
                <a:round/>
                <a:headEnd type="oval"/>
              </a:ln>
              <a:effectLst/>
            </c:spPr>
          </c:errBars>
          <c:cat>
            <c:strRef>
              <c:f>Sheet1!$A$2:$A$740</c:f>
              <c:strCache>
                <c:ptCount val="739"/>
                <c:pt idx="0">
                  <c:v>2019-02-01</c:v>
                </c:pt>
                <c:pt idx="1">
                  <c:v>2019-02-02</c:v>
                </c:pt>
                <c:pt idx="2">
                  <c:v>2019-02-03</c:v>
                </c:pt>
                <c:pt idx="3">
                  <c:v>2019-02-04</c:v>
                </c:pt>
                <c:pt idx="4">
                  <c:v>2019-02-05</c:v>
                </c:pt>
                <c:pt idx="5">
                  <c:v>2019-02-06</c:v>
                </c:pt>
                <c:pt idx="6">
                  <c:v>2019-02-07</c:v>
                </c:pt>
                <c:pt idx="7">
                  <c:v>2019-02-08</c:v>
                </c:pt>
                <c:pt idx="8">
                  <c:v>2019-02-09</c:v>
                </c:pt>
                <c:pt idx="9">
                  <c:v>2019-02-10</c:v>
                </c:pt>
                <c:pt idx="10">
                  <c:v>2019-02-11</c:v>
                </c:pt>
                <c:pt idx="11">
                  <c:v>2019-02-12</c:v>
                </c:pt>
                <c:pt idx="12">
                  <c:v>2019-02-13</c:v>
                </c:pt>
                <c:pt idx="13">
                  <c:v>2019-02-14</c:v>
                </c:pt>
                <c:pt idx="14">
                  <c:v>2019-02-15</c:v>
                </c:pt>
                <c:pt idx="15">
                  <c:v>2019-02-16</c:v>
                </c:pt>
                <c:pt idx="16">
                  <c:v>2019-02-17</c:v>
                </c:pt>
                <c:pt idx="17">
                  <c:v>2019-02-18</c:v>
                </c:pt>
                <c:pt idx="18">
                  <c:v>2019-02-19</c:v>
                </c:pt>
                <c:pt idx="19">
                  <c:v>2019-02-20</c:v>
                </c:pt>
                <c:pt idx="20">
                  <c:v>2019-02-21</c:v>
                </c:pt>
                <c:pt idx="21">
                  <c:v>2019-02-22</c:v>
                </c:pt>
                <c:pt idx="22">
                  <c:v>2019-02-23</c:v>
                </c:pt>
                <c:pt idx="23">
                  <c:v>2019-02-24</c:v>
                </c:pt>
                <c:pt idx="24">
                  <c:v>2019-02-25</c:v>
                </c:pt>
                <c:pt idx="25">
                  <c:v>2019-02-26</c:v>
                </c:pt>
                <c:pt idx="26">
                  <c:v>2019-02-27</c:v>
                </c:pt>
                <c:pt idx="27">
                  <c:v>2019-02-28</c:v>
                </c:pt>
                <c:pt idx="28">
                  <c:v>2019-03-01</c:v>
                </c:pt>
                <c:pt idx="29">
                  <c:v>2019-03-02</c:v>
                </c:pt>
                <c:pt idx="30">
                  <c:v>2019-03-03</c:v>
                </c:pt>
                <c:pt idx="31">
                  <c:v>2019-03-04</c:v>
                </c:pt>
                <c:pt idx="32">
                  <c:v>2019-03-05</c:v>
                </c:pt>
                <c:pt idx="33">
                  <c:v>2019-03-06</c:v>
                </c:pt>
                <c:pt idx="34">
                  <c:v>2019-03-07</c:v>
                </c:pt>
                <c:pt idx="35">
                  <c:v>2019-03-08</c:v>
                </c:pt>
                <c:pt idx="36">
                  <c:v>2019-03-09</c:v>
                </c:pt>
                <c:pt idx="37">
                  <c:v>2019-03-10</c:v>
                </c:pt>
                <c:pt idx="38">
                  <c:v>2019-03-11</c:v>
                </c:pt>
                <c:pt idx="39">
                  <c:v>2019-03-12</c:v>
                </c:pt>
                <c:pt idx="40">
                  <c:v>2019-03-13</c:v>
                </c:pt>
                <c:pt idx="41">
                  <c:v>2019-03-14</c:v>
                </c:pt>
                <c:pt idx="42">
                  <c:v>2019-03-15</c:v>
                </c:pt>
                <c:pt idx="43">
                  <c:v>2019-03-16</c:v>
                </c:pt>
                <c:pt idx="44">
                  <c:v>2019-03-17</c:v>
                </c:pt>
                <c:pt idx="45">
                  <c:v>2019-03-18</c:v>
                </c:pt>
                <c:pt idx="46">
                  <c:v>2019-03-19</c:v>
                </c:pt>
                <c:pt idx="47">
                  <c:v>2019-03-20</c:v>
                </c:pt>
                <c:pt idx="48">
                  <c:v>2019-03-21</c:v>
                </c:pt>
                <c:pt idx="49">
                  <c:v>2019-03-22</c:v>
                </c:pt>
                <c:pt idx="50">
                  <c:v>2019-03-23</c:v>
                </c:pt>
                <c:pt idx="51">
                  <c:v>2019-03-24</c:v>
                </c:pt>
                <c:pt idx="52">
                  <c:v>2019-03-25</c:v>
                </c:pt>
                <c:pt idx="53">
                  <c:v>2019-03-26</c:v>
                </c:pt>
                <c:pt idx="54">
                  <c:v>2019-03-27</c:v>
                </c:pt>
                <c:pt idx="55">
                  <c:v>2019-03-28</c:v>
                </c:pt>
                <c:pt idx="56">
                  <c:v>2019-03-29</c:v>
                </c:pt>
                <c:pt idx="57">
                  <c:v>2019-03-30</c:v>
                </c:pt>
                <c:pt idx="58">
                  <c:v>2019-03-31</c:v>
                </c:pt>
                <c:pt idx="59">
                  <c:v>2019-04-01</c:v>
                </c:pt>
                <c:pt idx="60">
                  <c:v>2019-04-02</c:v>
                </c:pt>
                <c:pt idx="61">
                  <c:v>2019-04-03</c:v>
                </c:pt>
                <c:pt idx="62">
                  <c:v>2019-04-04</c:v>
                </c:pt>
                <c:pt idx="63">
                  <c:v>2019-04-05</c:v>
                </c:pt>
                <c:pt idx="64">
                  <c:v>2019-04-06</c:v>
                </c:pt>
                <c:pt idx="65">
                  <c:v>2019-04-07</c:v>
                </c:pt>
                <c:pt idx="66">
                  <c:v>2019-04-08</c:v>
                </c:pt>
                <c:pt idx="67">
                  <c:v>2019-04-09</c:v>
                </c:pt>
                <c:pt idx="68">
                  <c:v>2019-04-10</c:v>
                </c:pt>
                <c:pt idx="69">
                  <c:v>2019-04-11</c:v>
                </c:pt>
                <c:pt idx="70">
                  <c:v>2019-04-12</c:v>
                </c:pt>
                <c:pt idx="71">
                  <c:v>2019-04-13</c:v>
                </c:pt>
                <c:pt idx="72">
                  <c:v>2019-04-14</c:v>
                </c:pt>
                <c:pt idx="73">
                  <c:v>2019-04-15</c:v>
                </c:pt>
                <c:pt idx="74">
                  <c:v>2019-04-16</c:v>
                </c:pt>
                <c:pt idx="75">
                  <c:v>2019-04-17</c:v>
                </c:pt>
                <c:pt idx="76">
                  <c:v>2019-04-18</c:v>
                </c:pt>
                <c:pt idx="77">
                  <c:v>2019-04-19</c:v>
                </c:pt>
                <c:pt idx="78">
                  <c:v>2019-04-20</c:v>
                </c:pt>
                <c:pt idx="79">
                  <c:v>2019-04-21</c:v>
                </c:pt>
                <c:pt idx="80">
                  <c:v>2019-04-22</c:v>
                </c:pt>
                <c:pt idx="81">
                  <c:v>2019-04-23</c:v>
                </c:pt>
                <c:pt idx="82">
                  <c:v>2019-04-24</c:v>
                </c:pt>
                <c:pt idx="83">
                  <c:v>2019-04-25</c:v>
                </c:pt>
                <c:pt idx="84">
                  <c:v>2019-04-26</c:v>
                </c:pt>
                <c:pt idx="85">
                  <c:v>2019-04-27</c:v>
                </c:pt>
                <c:pt idx="86">
                  <c:v>2019-04-28</c:v>
                </c:pt>
                <c:pt idx="87">
                  <c:v>2019-04-29</c:v>
                </c:pt>
                <c:pt idx="88">
                  <c:v>2019-04-30</c:v>
                </c:pt>
                <c:pt idx="89">
                  <c:v>2019-05-01</c:v>
                </c:pt>
                <c:pt idx="90">
                  <c:v>2019-05-02</c:v>
                </c:pt>
                <c:pt idx="91">
                  <c:v>2019-05-03</c:v>
                </c:pt>
                <c:pt idx="92">
                  <c:v>2019-05-04</c:v>
                </c:pt>
                <c:pt idx="93">
                  <c:v>2019-05-05</c:v>
                </c:pt>
                <c:pt idx="94">
                  <c:v>2019-05-06</c:v>
                </c:pt>
                <c:pt idx="95">
                  <c:v>2019-05-07</c:v>
                </c:pt>
                <c:pt idx="96">
                  <c:v>2019-05-08</c:v>
                </c:pt>
                <c:pt idx="97">
                  <c:v>2019-05-09</c:v>
                </c:pt>
                <c:pt idx="98">
                  <c:v>2019-05-10</c:v>
                </c:pt>
                <c:pt idx="99">
                  <c:v>2019-05-11</c:v>
                </c:pt>
                <c:pt idx="100">
                  <c:v>2019-05-12</c:v>
                </c:pt>
                <c:pt idx="101">
                  <c:v>2019-05-13</c:v>
                </c:pt>
                <c:pt idx="102">
                  <c:v>2019-05-14</c:v>
                </c:pt>
                <c:pt idx="103">
                  <c:v>2019-05-15</c:v>
                </c:pt>
                <c:pt idx="104">
                  <c:v>2019-05-16</c:v>
                </c:pt>
                <c:pt idx="105">
                  <c:v>2019-05-17</c:v>
                </c:pt>
                <c:pt idx="106">
                  <c:v>2019-05-18</c:v>
                </c:pt>
                <c:pt idx="107">
                  <c:v>2019-05-19</c:v>
                </c:pt>
                <c:pt idx="108">
                  <c:v>2019-05-20</c:v>
                </c:pt>
                <c:pt idx="109">
                  <c:v>2019-05-21</c:v>
                </c:pt>
                <c:pt idx="110">
                  <c:v>2019-05-22</c:v>
                </c:pt>
                <c:pt idx="111">
                  <c:v>2019-05-23</c:v>
                </c:pt>
                <c:pt idx="112">
                  <c:v>2019-05-24</c:v>
                </c:pt>
                <c:pt idx="113">
                  <c:v>2019-05-25</c:v>
                </c:pt>
                <c:pt idx="114">
                  <c:v>2019-05-26</c:v>
                </c:pt>
                <c:pt idx="115">
                  <c:v>2019-05-27</c:v>
                </c:pt>
                <c:pt idx="116">
                  <c:v>2019-05-28</c:v>
                </c:pt>
                <c:pt idx="117">
                  <c:v>2019-05-29</c:v>
                </c:pt>
                <c:pt idx="118">
                  <c:v>2019-05-30</c:v>
                </c:pt>
                <c:pt idx="119">
                  <c:v>2019-05-31</c:v>
                </c:pt>
                <c:pt idx="120">
                  <c:v>2019-06-01</c:v>
                </c:pt>
                <c:pt idx="121">
                  <c:v>2019-06-02</c:v>
                </c:pt>
                <c:pt idx="122">
                  <c:v>2019-06-03</c:v>
                </c:pt>
                <c:pt idx="123">
                  <c:v>2019-06-04</c:v>
                </c:pt>
                <c:pt idx="124">
                  <c:v>2019-06-05</c:v>
                </c:pt>
                <c:pt idx="125">
                  <c:v>2019-06-06</c:v>
                </c:pt>
                <c:pt idx="126">
                  <c:v>2019-06-07</c:v>
                </c:pt>
                <c:pt idx="127">
                  <c:v>2019-06-08</c:v>
                </c:pt>
                <c:pt idx="128">
                  <c:v>2019-06-09</c:v>
                </c:pt>
                <c:pt idx="129">
                  <c:v>2019-06-10</c:v>
                </c:pt>
                <c:pt idx="130">
                  <c:v>2019-06-11</c:v>
                </c:pt>
                <c:pt idx="131">
                  <c:v>2019-06-12</c:v>
                </c:pt>
                <c:pt idx="132">
                  <c:v>2019-06-13</c:v>
                </c:pt>
                <c:pt idx="133">
                  <c:v>2019-06-14</c:v>
                </c:pt>
                <c:pt idx="134">
                  <c:v>2019-06-15</c:v>
                </c:pt>
                <c:pt idx="135">
                  <c:v>2019-06-16</c:v>
                </c:pt>
                <c:pt idx="136">
                  <c:v>2019-06-17</c:v>
                </c:pt>
                <c:pt idx="137">
                  <c:v>2019-06-18</c:v>
                </c:pt>
                <c:pt idx="138">
                  <c:v>2019-06-19</c:v>
                </c:pt>
                <c:pt idx="139">
                  <c:v>2019-06-20</c:v>
                </c:pt>
                <c:pt idx="140">
                  <c:v>2019-06-21</c:v>
                </c:pt>
                <c:pt idx="141">
                  <c:v>2019-06-22</c:v>
                </c:pt>
                <c:pt idx="142">
                  <c:v>2019-06-23</c:v>
                </c:pt>
                <c:pt idx="143">
                  <c:v>2019-06-24</c:v>
                </c:pt>
                <c:pt idx="144">
                  <c:v>2019-06-25</c:v>
                </c:pt>
                <c:pt idx="145">
                  <c:v>2019-06-26</c:v>
                </c:pt>
                <c:pt idx="146">
                  <c:v>2019-06-27</c:v>
                </c:pt>
                <c:pt idx="147">
                  <c:v>2019-06-28</c:v>
                </c:pt>
                <c:pt idx="148">
                  <c:v>2019-06-29</c:v>
                </c:pt>
                <c:pt idx="149">
                  <c:v>2019-06-30</c:v>
                </c:pt>
                <c:pt idx="150">
                  <c:v>2019-07-01</c:v>
                </c:pt>
                <c:pt idx="151">
                  <c:v>2019-07-02</c:v>
                </c:pt>
                <c:pt idx="152">
                  <c:v>2019-07-03</c:v>
                </c:pt>
                <c:pt idx="153">
                  <c:v>2019-07-04</c:v>
                </c:pt>
                <c:pt idx="154">
                  <c:v>2019-07-05</c:v>
                </c:pt>
                <c:pt idx="155">
                  <c:v>2019-07-06</c:v>
                </c:pt>
                <c:pt idx="156">
                  <c:v>2019-07-07</c:v>
                </c:pt>
                <c:pt idx="157">
                  <c:v>2019-07-08</c:v>
                </c:pt>
                <c:pt idx="158">
                  <c:v>2019-07-09</c:v>
                </c:pt>
                <c:pt idx="159">
                  <c:v>2019-07-10</c:v>
                </c:pt>
                <c:pt idx="160">
                  <c:v>2019-07-11</c:v>
                </c:pt>
                <c:pt idx="161">
                  <c:v>2019-07-12</c:v>
                </c:pt>
                <c:pt idx="162">
                  <c:v>2019-07-13</c:v>
                </c:pt>
                <c:pt idx="163">
                  <c:v>2019-07-14</c:v>
                </c:pt>
                <c:pt idx="164">
                  <c:v>2019-07-15</c:v>
                </c:pt>
                <c:pt idx="165">
                  <c:v>2019-07-16</c:v>
                </c:pt>
                <c:pt idx="166">
                  <c:v>2019-07-17</c:v>
                </c:pt>
                <c:pt idx="167">
                  <c:v>2019-07-18</c:v>
                </c:pt>
                <c:pt idx="168">
                  <c:v>2019-07-19</c:v>
                </c:pt>
                <c:pt idx="169">
                  <c:v>2019-07-20</c:v>
                </c:pt>
                <c:pt idx="170">
                  <c:v>2019-07-21</c:v>
                </c:pt>
                <c:pt idx="171">
                  <c:v>2019-07-22</c:v>
                </c:pt>
                <c:pt idx="172">
                  <c:v>2019-07-23</c:v>
                </c:pt>
                <c:pt idx="173">
                  <c:v>2019-07-24</c:v>
                </c:pt>
                <c:pt idx="174">
                  <c:v>2019-07-25</c:v>
                </c:pt>
                <c:pt idx="175">
                  <c:v>2019-07-26</c:v>
                </c:pt>
                <c:pt idx="176">
                  <c:v>2019-07-27</c:v>
                </c:pt>
                <c:pt idx="177">
                  <c:v>2019-07-28</c:v>
                </c:pt>
                <c:pt idx="178">
                  <c:v>2019-07-29</c:v>
                </c:pt>
                <c:pt idx="179">
                  <c:v>2019-07-30</c:v>
                </c:pt>
                <c:pt idx="180">
                  <c:v>2019-07-31</c:v>
                </c:pt>
                <c:pt idx="181">
                  <c:v>2019-08-01</c:v>
                </c:pt>
                <c:pt idx="182">
                  <c:v>2019-08-02</c:v>
                </c:pt>
                <c:pt idx="183">
                  <c:v>2019-08-03</c:v>
                </c:pt>
                <c:pt idx="184">
                  <c:v>2019-08-04</c:v>
                </c:pt>
                <c:pt idx="185">
                  <c:v>2019-08-05</c:v>
                </c:pt>
                <c:pt idx="186">
                  <c:v>2019-08-06</c:v>
                </c:pt>
                <c:pt idx="187">
                  <c:v>2019-08-07</c:v>
                </c:pt>
                <c:pt idx="188">
                  <c:v>2019-08-08</c:v>
                </c:pt>
                <c:pt idx="189">
                  <c:v>2019-08-09</c:v>
                </c:pt>
                <c:pt idx="190">
                  <c:v>2019-08-10</c:v>
                </c:pt>
                <c:pt idx="191">
                  <c:v>2019-08-11</c:v>
                </c:pt>
                <c:pt idx="192">
                  <c:v>2019-08-12</c:v>
                </c:pt>
                <c:pt idx="193">
                  <c:v>2019-08-13</c:v>
                </c:pt>
                <c:pt idx="194">
                  <c:v>2019-08-14</c:v>
                </c:pt>
                <c:pt idx="195">
                  <c:v>2019-08-15</c:v>
                </c:pt>
                <c:pt idx="196">
                  <c:v>2019-08-16</c:v>
                </c:pt>
                <c:pt idx="197">
                  <c:v>2019-08-17</c:v>
                </c:pt>
                <c:pt idx="198">
                  <c:v>2019-08-18</c:v>
                </c:pt>
                <c:pt idx="199">
                  <c:v>2019-08-19</c:v>
                </c:pt>
                <c:pt idx="200">
                  <c:v>2019-08-20</c:v>
                </c:pt>
                <c:pt idx="201">
                  <c:v>2019-08-21</c:v>
                </c:pt>
                <c:pt idx="202">
                  <c:v>2019-08-22</c:v>
                </c:pt>
                <c:pt idx="203">
                  <c:v>2019-08-23</c:v>
                </c:pt>
                <c:pt idx="204">
                  <c:v>2019-08-24</c:v>
                </c:pt>
                <c:pt idx="205">
                  <c:v>2019-08-25</c:v>
                </c:pt>
                <c:pt idx="206">
                  <c:v>2019-08-26</c:v>
                </c:pt>
                <c:pt idx="207">
                  <c:v>2019-08-27</c:v>
                </c:pt>
                <c:pt idx="208">
                  <c:v>2019-08-28</c:v>
                </c:pt>
                <c:pt idx="209">
                  <c:v>2019-08-29</c:v>
                </c:pt>
                <c:pt idx="210">
                  <c:v>2019-08-30</c:v>
                </c:pt>
                <c:pt idx="211">
                  <c:v>2019-08-31</c:v>
                </c:pt>
                <c:pt idx="212">
                  <c:v>2019-09-01</c:v>
                </c:pt>
                <c:pt idx="213">
                  <c:v>2019-09-02</c:v>
                </c:pt>
                <c:pt idx="214">
                  <c:v>2019-09-03</c:v>
                </c:pt>
                <c:pt idx="215">
                  <c:v>2019-09-04</c:v>
                </c:pt>
                <c:pt idx="216">
                  <c:v>2019-09-05</c:v>
                </c:pt>
                <c:pt idx="217">
                  <c:v>2019-09-06</c:v>
                </c:pt>
                <c:pt idx="218">
                  <c:v>2019-09-07</c:v>
                </c:pt>
                <c:pt idx="219">
                  <c:v>2019-09-08</c:v>
                </c:pt>
                <c:pt idx="220">
                  <c:v>2019-09-09</c:v>
                </c:pt>
                <c:pt idx="221">
                  <c:v>2019-09-10</c:v>
                </c:pt>
                <c:pt idx="222">
                  <c:v>2019-09-11</c:v>
                </c:pt>
                <c:pt idx="223">
                  <c:v>2019-09-12</c:v>
                </c:pt>
                <c:pt idx="224">
                  <c:v>2019-09-13</c:v>
                </c:pt>
                <c:pt idx="225">
                  <c:v>2019-09-14</c:v>
                </c:pt>
                <c:pt idx="226">
                  <c:v>2019-09-15</c:v>
                </c:pt>
                <c:pt idx="227">
                  <c:v>2019-09-16</c:v>
                </c:pt>
                <c:pt idx="228">
                  <c:v>2019-09-17</c:v>
                </c:pt>
                <c:pt idx="229">
                  <c:v>2019-09-18</c:v>
                </c:pt>
                <c:pt idx="230">
                  <c:v>2019-09-19</c:v>
                </c:pt>
                <c:pt idx="231">
                  <c:v>2019-09-20</c:v>
                </c:pt>
                <c:pt idx="232">
                  <c:v>2019-09-21</c:v>
                </c:pt>
                <c:pt idx="233">
                  <c:v>2019-09-22</c:v>
                </c:pt>
                <c:pt idx="234">
                  <c:v>2019-09-23</c:v>
                </c:pt>
                <c:pt idx="235">
                  <c:v>2019-09-24</c:v>
                </c:pt>
                <c:pt idx="236">
                  <c:v>2019-09-25</c:v>
                </c:pt>
                <c:pt idx="237">
                  <c:v>2019-09-26</c:v>
                </c:pt>
                <c:pt idx="238">
                  <c:v>2019-09-27</c:v>
                </c:pt>
                <c:pt idx="239">
                  <c:v>2019-09-28</c:v>
                </c:pt>
                <c:pt idx="240">
                  <c:v>2019-09-29</c:v>
                </c:pt>
                <c:pt idx="241">
                  <c:v>2019-09-30</c:v>
                </c:pt>
                <c:pt idx="242">
                  <c:v>2019-10-01</c:v>
                </c:pt>
                <c:pt idx="243">
                  <c:v>2019-10-02</c:v>
                </c:pt>
                <c:pt idx="244">
                  <c:v>2019-10-03</c:v>
                </c:pt>
                <c:pt idx="245">
                  <c:v>2019-10-04</c:v>
                </c:pt>
                <c:pt idx="246">
                  <c:v>2019-10-05</c:v>
                </c:pt>
                <c:pt idx="247">
                  <c:v>2019-10-06</c:v>
                </c:pt>
                <c:pt idx="248">
                  <c:v>2019-10-07</c:v>
                </c:pt>
                <c:pt idx="249">
                  <c:v>2019-10-08</c:v>
                </c:pt>
                <c:pt idx="250">
                  <c:v>2019-10-09</c:v>
                </c:pt>
                <c:pt idx="251">
                  <c:v>2019-10-10</c:v>
                </c:pt>
                <c:pt idx="252">
                  <c:v>2019-10-11</c:v>
                </c:pt>
                <c:pt idx="253">
                  <c:v>2019-10-12</c:v>
                </c:pt>
                <c:pt idx="254">
                  <c:v>2019-10-13</c:v>
                </c:pt>
                <c:pt idx="255">
                  <c:v>2019-10-14</c:v>
                </c:pt>
                <c:pt idx="256">
                  <c:v>2019-10-15</c:v>
                </c:pt>
                <c:pt idx="257">
                  <c:v>2019-10-16</c:v>
                </c:pt>
                <c:pt idx="258">
                  <c:v>2019-10-17</c:v>
                </c:pt>
                <c:pt idx="259">
                  <c:v>2019-10-18</c:v>
                </c:pt>
                <c:pt idx="260">
                  <c:v>2019-10-19</c:v>
                </c:pt>
                <c:pt idx="261">
                  <c:v>2019-10-20</c:v>
                </c:pt>
                <c:pt idx="262">
                  <c:v>2019-10-21</c:v>
                </c:pt>
                <c:pt idx="263">
                  <c:v>2019-10-22</c:v>
                </c:pt>
                <c:pt idx="264">
                  <c:v>2019-10-23</c:v>
                </c:pt>
                <c:pt idx="265">
                  <c:v>2019-10-24</c:v>
                </c:pt>
                <c:pt idx="266">
                  <c:v>2019-10-25</c:v>
                </c:pt>
                <c:pt idx="267">
                  <c:v>2019-10-26</c:v>
                </c:pt>
                <c:pt idx="268">
                  <c:v>2019-10-27</c:v>
                </c:pt>
                <c:pt idx="269">
                  <c:v>2019-10-28</c:v>
                </c:pt>
                <c:pt idx="270">
                  <c:v>2019-10-29</c:v>
                </c:pt>
                <c:pt idx="271">
                  <c:v>2019-10-30</c:v>
                </c:pt>
                <c:pt idx="272">
                  <c:v>2019-10-31</c:v>
                </c:pt>
                <c:pt idx="273">
                  <c:v>2019-11-01</c:v>
                </c:pt>
                <c:pt idx="274">
                  <c:v>2019-11-02</c:v>
                </c:pt>
                <c:pt idx="275">
                  <c:v>2019-11-03</c:v>
                </c:pt>
                <c:pt idx="276">
                  <c:v>2019-11-04</c:v>
                </c:pt>
                <c:pt idx="277">
                  <c:v>2019-11-05</c:v>
                </c:pt>
                <c:pt idx="278">
                  <c:v>2019-11-06</c:v>
                </c:pt>
                <c:pt idx="279">
                  <c:v>2019-11-07</c:v>
                </c:pt>
                <c:pt idx="280">
                  <c:v>2019-11-08</c:v>
                </c:pt>
                <c:pt idx="281">
                  <c:v>2019-11-09</c:v>
                </c:pt>
                <c:pt idx="282">
                  <c:v>2019-11-10</c:v>
                </c:pt>
                <c:pt idx="283">
                  <c:v>2019-11-11</c:v>
                </c:pt>
                <c:pt idx="284">
                  <c:v>2019-11-12</c:v>
                </c:pt>
                <c:pt idx="285">
                  <c:v>2019-11-13</c:v>
                </c:pt>
                <c:pt idx="286">
                  <c:v>2019-11-14</c:v>
                </c:pt>
                <c:pt idx="287">
                  <c:v>2019-11-15</c:v>
                </c:pt>
                <c:pt idx="288">
                  <c:v>2019-11-16</c:v>
                </c:pt>
                <c:pt idx="289">
                  <c:v>2019-11-17</c:v>
                </c:pt>
                <c:pt idx="290">
                  <c:v>2019-11-18</c:v>
                </c:pt>
                <c:pt idx="291">
                  <c:v>2019-11-19</c:v>
                </c:pt>
                <c:pt idx="292">
                  <c:v>2019-11-20</c:v>
                </c:pt>
                <c:pt idx="293">
                  <c:v>2019-11-21</c:v>
                </c:pt>
                <c:pt idx="294">
                  <c:v>2019-11-22</c:v>
                </c:pt>
                <c:pt idx="295">
                  <c:v>2019-11-23</c:v>
                </c:pt>
                <c:pt idx="296">
                  <c:v>2019-11-24</c:v>
                </c:pt>
                <c:pt idx="297">
                  <c:v>2019-11-25</c:v>
                </c:pt>
                <c:pt idx="298">
                  <c:v>2019-11-26</c:v>
                </c:pt>
                <c:pt idx="299">
                  <c:v>2019-11-27</c:v>
                </c:pt>
                <c:pt idx="300">
                  <c:v>2019-11-28</c:v>
                </c:pt>
                <c:pt idx="301">
                  <c:v>2019-11-29</c:v>
                </c:pt>
                <c:pt idx="302">
                  <c:v>2019-11-30</c:v>
                </c:pt>
                <c:pt idx="303">
                  <c:v>2019-12-01</c:v>
                </c:pt>
                <c:pt idx="304">
                  <c:v>2019-12-02</c:v>
                </c:pt>
                <c:pt idx="305">
                  <c:v>2019-12-03</c:v>
                </c:pt>
                <c:pt idx="306">
                  <c:v>2019-12-04</c:v>
                </c:pt>
                <c:pt idx="307">
                  <c:v>2019-12-05</c:v>
                </c:pt>
                <c:pt idx="308">
                  <c:v>2019-12-06</c:v>
                </c:pt>
                <c:pt idx="309">
                  <c:v>2019-12-07</c:v>
                </c:pt>
                <c:pt idx="310">
                  <c:v>2019-12-08</c:v>
                </c:pt>
                <c:pt idx="311">
                  <c:v>2019-12-09</c:v>
                </c:pt>
                <c:pt idx="312">
                  <c:v>2019-12-10</c:v>
                </c:pt>
                <c:pt idx="313">
                  <c:v>2019-12-11</c:v>
                </c:pt>
                <c:pt idx="314">
                  <c:v>2019-12-12</c:v>
                </c:pt>
                <c:pt idx="315">
                  <c:v>2019-12-13</c:v>
                </c:pt>
                <c:pt idx="316">
                  <c:v>2019-12-14</c:v>
                </c:pt>
                <c:pt idx="317">
                  <c:v>2019-12-15</c:v>
                </c:pt>
                <c:pt idx="318">
                  <c:v>2019-12-16</c:v>
                </c:pt>
                <c:pt idx="319">
                  <c:v>2019-12-17</c:v>
                </c:pt>
                <c:pt idx="320">
                  <c:v>2019-12-18</c:v>
                </c:pt>
                <c:pt idx="321">
                  <c:v>2019-12-19</c:v>
                </c:pt>
                <c:pt idx="322">
                  <c:v>2019-12-20</c:v>
                </c:pt>
                <c:pt idx="323">
                  <c:v>2019-12-21</c:v>
                </c:pt>
                <c:pt idx="324">
                  <c:v>2019-12-22</c:v>
                </c:pt>
                <c:pt idx="325">
                  <c:v>2019-12-23</c:v>
                </c:pt>
                <c:pt idx="326">
                  <c:v>2019-12-24</c:v>
                </c:pt>
                <c:pt idx="327">
                  <c:v>2019-12-25</c:v>
                </c:pt>
                <c:pt idx="328">
                  <c:v>2019-12-26</c:v>
                </c:pt>
                <c:pt idx="329">
                  <c:v>2019-12-27</c:v>
                </c:pt>
                <c:pt idx="330">
                  <c:v>2019-12-28</c:v>
                </c:pt>
                <c:pt idx="331">
                  <c:v>2019-12-29</c:v>
                </c:pt>
                <c:pt idx="332">
                  <c:v>2019-12-30</c:v>
                </c:pt>
                <c:pt idx="333">
                  <c:v>2019-12-31</c:v>
                </c:pt>
                <c:pt idx="334">
                  <c:v>2020-01-01</c:v>
                </c:pt>
                <c:pt idx="335">
                  <c:v>2020-01-02</c:v>
                </c:pt>
                <c:pt idx="336">
                  <c:v>2020-01-03</c:v>
                </c:pt>
                <c:pt idx="337">
                  <c:v>2020-01-04</c:v>
                </c:pt>
                <c:pt idx="338">
                  <c:v>2020-01-05</c:v>
                </c:pt>
                <c:pt idx="339">
                  <c:v>2020-01-06</c:v>
                </c:pt>
                <c:pt idx="340">
                  <c:v>2020-01-07</c:v>
                </c:pt>
                <c:pt idx="341">
                  <c:v>2020-01-08</c:v>
                </c:pt>
                <c:pt idx="342">
                  <c:v>2020-01-09</c:v>
                </c:pt>
                <c:pt idx="343">
                  <c:v>2020-01-10</c:v>
                </c:pt>
                <c:pt idx="344">
                  <c:v>2020-01-11</c:v>
                </c:pt>
                <c:pt idx="345">
                  <c:v>2020-01-12</c:v>
                </c:pt>
                <c:pt idx="346">
                  <c:v>2020-01-13</c:v>
                </c:pt>
                <c:pt idx="347">
                  <c:v>2020-01-14</c:v>
                </c:pt>
                <c:pt idx="348">
                  <c:v>2020-01-15</c:v>
                </c:pt>
                <c:pt idx="349">
                  <c:v>2020-01-16</c:v>
                </c:pt>
                <c:pt idx="350">
                  <c:v>2020-01-17</c:v>
                </c:pt>
                <c:pt idx="351">
                  <c:v>2020-01-18</c:v>
                </c:pt>
                <c:pt idx="352">
                  <c:v>2020-01-19</c:v>
                </c:pt>
                <c:pt idx="353">
                  <c:v>2020-01-20</c:v>
                </c:pt>
                <c:pt idx="354">
                  <c:v>2020-01-21</c:v>
                </c:pt>
                <c:pt idx="355">
                  <c:v>2020-01-22</c:v>
                </c:pt>
                <c:pt idx="356">
                  <c:v>2020-01-23</c:v>
                </c:pt>
                <c:pt idx="357">
                  <c:v>2020-01-24</c:v>
                </c:pt>
                <c:pt idx="358">
                  <c:v>2020-01-25</c:v>
                </c:pt>
                <c:pt idx="359">
                  <c:v>2020-01-26</c:v>
                </c:pt>
                <c:pt idx="360">
                  <c:v>2020-01-27</c:v>
                </c:pt>
                <c:pt idx="361">
                  <c:v>2020-01-28</c:v>
                </c:pt>
                <c:pt idx="362">
                  <c:v>2020-01-29</c:v>
                </c:pt>
                <c:pt idx="363">
                  <c:v>2020-01-30</c:v>
                </c:pt>
                <c:pt idx="364">
                  <c:v>2020-01-31</c:v>
                </c:pt>
                <c:pt idx="365">
                  <c:v>2020-02-01</c:v>
                </c:pt>
                <c:pt idx="366">
                  <c:v>2020-02-02</c:v>
                </c:pt>
                <c:pt idx="367">
                  <c:v>2020-02-03</c:v>
                </c:pt>
                <c:pt idx="368">
                  <c:v>2020-02-04</c:v>
                </c:pt>
                <c:pt idx="369">
                  <c:v>2020-02-05</c:v>
                </c:pt>
                <c:pt idx="370">
                  <c:v>2020-02-06</c:v>
                </c:pt>
                <c:pt idx="371">
                  <c:v>2020-02-07</c:v>
                </c:pt>
                <c:pt idx="372">
                  <c:v>2020-02-08</c:v>
                </c:pt>
                <c:pt idx="373">
                  <c:v>2020-02-09</c:v>
                </c:pt>
                <c:pt idx="374">
                  <c:v>2020-02-10</c:v>
                </c:pt>
                <c:pt idx="375">
                  <c:v>2020-02-11</c:v>
                </c:pt>
                <c:pt idx="376">
                  <c:v>2020-02-12</c:v>
                </c:pt>
                <c:pt idx="377">
                  <c:v>2020-02-13</c:v>
                </c:pt>
                <c:pt idx="378">
                  <c:v>2020-02-14</c:v>
                </c:pt>
                <c:pt idx="379">
                  <c:v>2020-02-15</c:v>
                </c:pt>
                <c:pt idx="380">
                  <c:v>2020-02-16</c:v>
                </c:pt>
                <c:pt idx="381">
                  <c:v>2020-02-17</c:v>
                </c:pt>
                <c:pt idx="382">
                  <c:v>2020-02-18</c:v>
                </c:pt>
                <c:pt idx="383">
                  <c:v>2020-02-19</c:v>
                </c:pt>
                <c:pt idx="384">
                  <c:v>2020-02-20</c:v>
                </c:pt>
                <c:pt idx="385">
                  <c:v>2020-02-21</c:v>
                </c:pt>
                <c:pt idx="386">
                  <c:v>2020-02-22</c:v>
                </c:pt>
                <c:pt idx="387">
                  <c:v>2020-02-23</c:v>
                </c:pt>
                <c:pt idx="388">
                  <c:v>2020-02-24</c:v>
                </c:pt>
                <c:pt idx="389">
                  <c:v>2020-02-25</c:v>
                </c:pt>
                <c:pt idx="390">
                  <c:v>2020-02-26</c:v>
                </c:pt>
                <c:pt idx="391">
                  <c:v>2020-02-27</c:v>
                </c:pt>
                <c:pt idx="392">
                  <c:v>2020-02-28</c:v>
                </c:pt>
                <c:pt idx="393">
                  <c:v>2020-02-29</c:v>
                </c:pt>
                <c:pt idx="394">
                  <c:v>2020-03-01</c:v>
                </c:pt>
                <c:pt idx="395">
                  <c:v>2020-03-02</c:v>
                </c:pt>
                <c:pt idx="396">
                  <c:v>2020-03-03</c:v>
                </c:pt>
                <c:pt idx="397">
                  <c:v>2020-03-04</c:v>
                </c:pt>
                <c:pt idx="398">
                  <c:v>2020-03-05</c:v>
                </c:pt>
                <c:pt idx="399">
                  <c:v>2020-03-06</c:v>
                </c:pt>
                <c:pt idx="400">
                  <c:v>2020-03-07</c:v>
                </c:pt>
                <c:pt idx="401">
                  <c:v>2020-03-08</c:v>
                </c:pt>
                <c:pt idx="402">
                  <c:v>2020-03-09</c:v>
                </c:pt>
                <c:pt idx="403">
                  <c:v>2020-03-10</c:v>
                </c:pt>
                <c:pt idx="404">
                  <c:v>2020-03-11</c:v>
                </c:pt>
                <c:pt idx="405">
                  <c:v>2020-03-12</c:v>
                </c:pt>
                <c:pt idx="406">
                  <c:v>2020-03-13</c:v>
                </c:pt>
                <c:pt idx="407">
                  <c:v>2020-03-14</c:v>
                </c:pt>
                <c:pt idx="408">
                  <c:v>2020-03-15</c:v>
                </c:pt>
                <c:pt idx="409">
                  <c:v>2020-03-16</c:v>
                </c:pt>
                <c:pt idx="410">
                  <c:v>2020-03-17</c:v>
                </c:pt>
                <c:pt idx="411">
                  <c:v>2020-03-18</c:v>
                </c:pt>
                <c:pt idx="412">
                  <c:v>2020-03-19</c:v>
                </c:pt>
                <c:pt idx="413">
                  <c:v>2020-03-20</c:v>
                </c:pt>
                <c:pt idx="414">
                  <c:v>2020-03-21</c:v>
                </c:pt>
                <c:pt idx="415">
                  <c:v>2020-03-22</c:v>
                </c:pt>
                <c:pt idx="416">
                  <c:v>2020-03-23</c:v>
                </c:pt>
                <c:pt idx="417">
                  <c:v>2020-03-24</c:v>
                </c:pt>
                <c:pt idx="418">
                  <c:v>2020-03-25</c:v>
                </c:pt>
                <c:pt idx="419">
                  <c:v>2020-03-26</c:v>
                </c:pt>
                <c:pt idx="420">
                  <c:v>2020-03-27</c:v>
                </c:pt>
                <c:pt idx="421">
                  <c:v>2020-03-28</c:v>
                </c:pt>
                <c:pt idx="422">
                  <c:v>2020-03-29</c:v>
                </c:pt>
                <c:pt idx="423">
                  <c:v>2020-03-30</c:v>
                </c:pt>
                <c:pt idx="424">
                  <c:v>2020-03-31</c:v>
                </c:pt>
                <c:pt idx="425">
                  <c:v>2020-04-01</c:v>
                </c:pt>
                <c:pt idx="426">
                  <c:v>2020-04-02</c:v>
                </c:pt>
                <c:pt idx="427">
                  <c:v>2020-04-03</c:v>
                </c:pt>
                <c:pt idx="428">
                  <c:v>2020-04-04</c:v>
                </c:pt>
                <c:pt idx="429">
                  <c:v>2020-04-05</c:v>
                </c:pt>
                <c:pt idx="430">
                  <c:v>2020-04-06</c:v>
                </c:pt>
                <c:pt idx="431">
                  <c:v>2020-04-07</c:v>
                </c:pt>
                <c:pt idx="432">
                  <c:v>2020-04-08</c:v>
                </c:pt>
                <c:pt idx="433">
                  <c:v>2020-04-09</c:v>
                </c:pt>
                <c:pt idx="434">
                  <c:v>2020-04-10</c:v>
                </c:pt>
                <c:pt idx="435">
                  <c:v>2020-04-11</c:v>
                </c:pt>
                <c:pt idx="436">
                  <c:v>2020-04-12</c:v>
                </c:pt>
                <c:pt idx="437">
                  <c:v>2020-04-13</c:v>
                </c:pt>
                <c:pt idx="438">
                  <c:v>2020-04-14</c:v>
                </c:pt>
                <c:pt idx="439">
                  <c:v>2020-04-15</c:v>
                </c:pt>
                <c:pt idx="440">
                  <c:v>2020-04-16</c:v>
                </c:pt>
                <c:pt idx="441">
                  <c:v>2020-04-17</c:v>
                </c:pt>
                <c:pt idx="442">
                  <c:v>2020-04-18</c:v>
                </c:pt>
                <c:pt idx="443">
                  <c:v>2020-04-19</c:v>
                </c:pt>
                <c:pt idx="444">
                  <c:v>2020-04-20</c:v>
                </c:pt>
                <c:pt idx="445">
                  <c:v>2020-04-21</c:v>
                </c:pt>
                <c:pt idx="446">
                  <c:v>2020-04-22</c:v>
                </c:pt>
                <c:pt idx="447">
                  <c:v>2020-04-23</c:v>
                </c:pt>
                <c:pt idx="448">
                  <c:v>2020-04-24</c:v>
                </c:pt>
                <c:pt idx="449">
                  <c:v>2020-04-25</c:v>
                </c:pt>
                <c:pt idx="450">
                  <c:v>2020-04-26</c:v>
                </c:pt>
                <c:pt idx="451">
                  <c:v>2020-04-27</c:v>
                </c:pt>
                <c:pt idx="452">
                  <c:v>2020-04-28</c:v>
                </c:pt>
                <c:pt idx="453">
                  <c:v>2020-04-29</c:v>
                </c:pt>
                <c:pt idx="454">
                  <c:v>2020-04-30</c:v>
                </c:pt>
                <c:pt idx="455">
                  <c:v>2020-05-01</c:v>
                </c:pt>
                <c:pt idx="456">
                  <c:v>2020-05-02</c:v>
                </c:pt>
                <c:pt idx="457">
                  <c:v>2020-05-03</c:v>
                </c:pt>
                <c:pt idx="458">
                  <c:v>2020-05-04</c:v>
                </c:pt>
                <c:pt idx="459">
                  <c:v>2020-05-05</c:v>
                </c:pt>
                <c:pt idx="460">
                  <c:v>2020-05-06</c:v>
                </c:pt>
                <c:pt idx="461">
                  <c:v>2020-05-07</c:v>
                </c:pt>
                <c:pt idx="462">
                  <c:v>2020-05-08</c:v>
                </c:pt>
                <c:pt idx="463">
                  <c:v>2020-05-09</c:v>
                </c:pt>
                <c:pt idx="464">
                  <c:v>2020-05-10</c:v>
                </c:pt>
                <c:pt idx="465">
                  <c:v>2020-05-11</c:v>
                </c:pt>
                <c:pt idx="466">
                  <c:v>2020-05-12</c:v>
                </c:pt>
                <c:pt idx="467">
                  <c:v>2020-05-13</c:v>
                </c:pt>
                <c:pt idx="468">
                  <c:v>2020-05-14</c:v>
                </c:pt>
                <c:pt idx="469">
                  <c:v>2020-05-15</c:v>
                </c:pt>
                <c:pt idx="470">
                  <c:v>2020-05-16</c:v>
                </c:pt>
                <c:pt idx="471">
                  <c:v>2020-05-17</c:v>
                </c:pt>
                <c:pt idx="472">
                  <c:v>2020-05-18</c:v>
                </c:pt>
                <c:pt idx="473">
                  <c:v>2020-05-19</c:v>
                </c:pt>
                <c:pt idx="474">
                  <c:v>2020-05-20</c:v>
                </c:pt>
                <c:pt idx="475">
                  <c:v>2020-05-21</c:v>
                </c:pt>
                <c:pt idx="476">
                  <c:v>2020-05-22</c:v>
                </c:pt>
                <c:pt idx="477">
                  <c:v>2020-05-23</c:v>
                </c:pt>
                <c:pt idx="478">
                  <c:v>2020-05-24</c:v>
                </c:pt>
                <c:pt idx="479">
                  <c:v>2020-05-25</c:v>
                </c:pt>
                <c:pt idx="480">
                  <c:v>2020-05-26</c:v>
                </c:pt>
                <c:pt idx="481">
                  <c:v>2020-05-27</c:v>
                </c:pt>
                <c:pt idx="482">
                  <c:v>2020-05-28</c:v>
                </c:pt>
                <c:pt idx="483">
                  <c:v>2020-05-29</c:v>
                </c:pt>
                <c:pt idx="484">
                  <c:v>2020-05-30</c:v>
                </c:pt>
                <c:pt idx="485">
                  <c:v>2020-05-31</c:v>
                </c:pt>
                <c:pt idx="486">
                  <c:v>2020-06-01</c:v>
                </c:pt>
                <c:pt idx="487">
                  <c:v>2020-06-02</c:v>
                </c:pt>
                <c:pt idx="488">
                  <c:v>2020-06-03</c:v>
                </c:pt>
                <c:pt idx="489">
                  <c:v>2020-06-04</c:v>
                </c:pt>
                <c:pt idx="490">
                  <c:v>2020-06-05</c:v>
                </c:pt>
                <c:pt idx="491">
                  <c:v>2020-06-06</c:v>
                </c:pt>
                <c:pt idx="492">
                  <c:v>2020-06-07</c:v>
                </c:pt>
                <c:pt idx="493">
                  <c:v>2020-06-08</c:v>
                </c:pt>
                <c:pt idx="494">
                  <c:v>2020-06-09</c:v>
                </c:pt>
                <c:pt idx="495">
                  <c:v>2020-06-10</c:v>
                </c:pt>
                <c:pt idx="496">
                  <c:v>2020-06-11</c:v>
                </c:pt>
                <c:pt idx="497">
                  <c:v>2020-06-12</c:v>
                </c:pt>
                <c:pt idx="498">
                  <c:v>2020-06-13</c:v>
                </c:pt>
                <c:pt idx="499">
                  <c:v>2020-06-14</c:v>
                </c:pt>
                <c:pt idx="500">
                  <c:v>2020-06-15</c:v>
                </c:pt>
                <c:pt idx="501">
                  <c:v>2020-06-16</c:v>
                </c:pt>
                <c:pt idx="502">
                  <c:v>2020-06-17</c:v>
                </c:pt>
                <c:pt idx="503">
                  <c:v>2020-06-18</c:v>
                </c:pt>
                <c:pt idx="504">
                  <c:v>2020-06-19</c:v>
                </c:pt>
                <c:pt idx="505">
                  <c:v>2020-06-20</c:v>
                </c:pt>
                <c:pt idx="506">
                  <c:v>2020-06-21</c:v>
                </c:pt>
                <c:pt idx="507">
                  <c:v>2020-06-22</c:v>
                </c:pt>
                <c:pt idx="508">
                  <c:v>2020-06-23</c:v>
                </c:pt>
                <c:pt idx="509">
                  <c:v>2020-06-24</c:v>
                </c:pt>
                <c:pt idx="510">
                  <c:v>2020-06-25</c:v>
                </c:pt>
                <c:pt idx="511">
                  <c:v>2020-06-26</c:v>
                </c:pt>
                <c:pt idx="512">
                  <c:v>2020-06-27</c:v>
                </c:pt>
                <c:pt idx="513">
                  <c:v>2020-06-28</c:v>
                </c:pt>
                <c:pt idx="514">
                  <c:v>2020-06-29</c:v>
                </c:pt>
                <c:pt idx="515">
                  <c:v>2020-06-30</c:v>
                </c:pt>
                <c:pt idx="516">
                  <c:v>2020-07-01</c:v>
                </c:pt>
                <c:pt idx="517">
                  <c:v>2020-07-02</c:v>
                </c:pt>
                <c:pt idx="518">
                  <c:v>2020-07-03</c:v>
                </c:pt>
                <c:pt idx="519">
                  <c:v>2020-07-04</c:v>
                </c:pt>
                <c:pt idx="520">
                  <c:v>2020-07-05</c:v>
                </c:pt>
                <c:pt idx="521">
                  <c:v>2020-07-06</c:v>
                </c:pt>
                <c:pt idx="522">
                  <c:v>2020-07-07</c:v>
                </c:pt>
                <c:pt idx="523">
                  <c:v>2020-07-08</c:v>
                </c:pt>
                <c:pt idx="524">
                  <c:v>2020-07-09</c:v>
                </c:pt>
                <c:pt idx="525">
                  <c:v>2020-07-10</c:v>
                </c:pt>
                <c:pt idx="526">
                  <c:v>2020-07-11</c:v>
                </c:pt>
                <c:pt idx="527">
                  <c:v>2020-07-12</c:v>
                </c:pt>
                <c:pt idx="528">
                  <c:v>2020-07-13</c:v>
                </c:pt>
                <c:pt idx="529">
                  <c:v>2020-07-14</c:v>
                </c:pt>
                <c:pt idx="530">
                  <c:v>2020-07-15</c:v>
                </c:pt>
                <c:pt idx="531">
                  <c:v>2020-07-16</c:v>
                </c:pt>
                <c:pt idx="532">
                  <c:v>2020-07-17</c:v>
                </c:pt>
                <c:pt idx="533">
                  <c:v>2020-07-18</c:v>
                </c:pt>
                <c:pt idx="534">
                  <c:v>2020-07-19</c:v>
                </c:pt>
                <c:pt idx="535">
                  <c:v>2020-07-20</c:v>
                </c:pt>
                <c:pt idx="536">
                  <c:v>2020-07-21</c:v>
                </c:pt>
                <c:pt idx="537">
                  <c:v>2020-07-22</c:v>
                </c:pt>
                <c:pt idx="538">
                  <c:v>2020-07-23</c:v>
                </c:pt>
                <c:pt idx="539">
                  <c:v>2020-07-24</c:v>
                </c:pt>
                <c:pt idx="540">
                  <c:v>2020-07-25</c:v>
                </c:pt>
                <c:pt idx="541">
                  <c:v>2020-07-26</c:v>
                </c:pt>
                <c:pt idx="542">
                  <c:v>2020-07-27</c:v>
                </c:pt>
                <c:pt idx="543">
                  <c:v>2020-07-28</c:v>
                </c:pt>
                <c:pt idx="544">
                  <c:v>2020-07-29</c:v>
                </c:pt>
                <c:pt idx="545">
                  <c:v>2020-07-30</c:v>
                </c:pt>
                <c:pt idx="546">
                  <c:v>2020-07-31</c:v>
                </c:pt>
                <c:pt idx="547">
                  <c:v>2020-08-01</c:v>
                </c:pt>
                <c:pt idx="548">
                  <c:v>2020-08-02</c:v>
                </c:pt>
                <c:pt idx="549">
                  <c:v>2020-08-03</c:v>
                </c:pt>
                <c:pt idx="550">
                  <c:v>2020-08-04</c:v>
                </c:pt>
                <c:pt idx="551">
                  <c:v>2020-08-05</c:v>
                </c:pt>
                <c:pt idx="552">
                  <c:v>2020-08-06</c:v>
                </c:pt>
                <c:pt idx="553">
                  <c:v>2020-08-07</c:v>
                </c:pt>
                <c:pt idx="554">
                  <c:v>2020-08-08</c:v>
                </c:pt>
                <c:pt idx="555">
                  <c:v>2020-08-09</c:v>
                </c:pt>
                <c:pt idx="556">
                  <c:v>2020-08-10</c:v>
                </c:pt>
                <c:pt idx="557">
                  <c:v>2020-08-11</c:v>
                </c:pt>
                <c:pt idx="558">
                  <c:v>2020-08-12</c:v>
                </c:pt>
                <c:pt idx="559">
                  <c:v>2020-08-13</c:v>
                </c:pt>
                <c:pt idx="560">
                  <c:v>2020-08-14</c:v>
                </c:pt>
                <c:pt idx="561">
                  <c:v>2020-08-15</c:v>
                </c:pt>
                <c:pt idx="562">
                  <c:v>2020-08-16</c:v>
                </c:pt>
                <c:pt idx="563">
                  <c:v>2020-08-17</c:v>
                </c:pt>
                <c:pt idx="564">
                  <c:v>2020-08-18</c:v>
                </c:pt>
                <c:pt idx="565">
                  <c:v>2020-08-19</c:v>
                </c:pt>
                <c:pt idx="566">
                  <c:v>2020-08-20</c:v>
                </c:pt>
                <c:pt idx="567">
                  <c:v>2020-08-21</c:v>
                </c:pt>
                <c:pt idx="568">
                  <c:v>2020-08-22</c:v>
                </c:pt>
                <c:pt idx="569">
                  <c:v>2020-08-23</c:v>
                </c:pt>
                <c:pt idx="570">
                  <c:v>2020-08-24</c:v>
                </c:pt>
                <c:pt idx="571">
                  <c:v>2020-08-25</c:v>
                </c:pt>
                <c:pt idx="572">
                  <c:v>2020-08-26</c:v>
                </c:pt>
                <c:pt idx="573">
                  <c:v>2020-08-27</c:v>
                </c:pt>
                <c:pt idx="574">
                  <c:v>2020-08-28</c:v>
                </c:pt>
                <c:pt idx="575">
                  <c:v>2020-08-29</c:v>
                </c:pt>
                <c:pt idx="576">
                  <c:v>2020-08-30</c:v>
                </c:pt>
                <c:pt idx="577">
                  <c:v>2020-08-31</c:v>
                </c:pt>
                <c:pt idx="578">
                  <c:v>2020-09-01</c:v>
                </c:pt>
                <c:pt idx="579">
                  <c:v>2020-09-02</c:v>
                </c:pt>
                <c:pt idx="580">
                  <c:v>2020-09-03</c:v>
                </c:pt>
                <c:pt idx="581">
                  <c:v>2020-09-04</c:v>
                </c:pt>
                <c:pt idx="582">
                  <c:v>2020-09-05</c:v>
                </c:pt>
                <c:pt idx="583">
                  <c:v>2020-09-06</c:v>
                </c:pt>
                <c:pt idx="584">
                  <c:v>2020-09-07</c:v>
                </c:pt>
                <c:pt idx="585">
                  <c:v>2020-09-08</c:v>
                </c:pt>
                <c:pt idx="586">
                  <c:v>2020-09-09</c:v>
                </c:pt>
                <c:pt idx="587">
                  <c:v>2020-09-10</c:v>
                </c:pt>
                <c:pt idx="588">
                  <c:v>2020-09-11</c:v>
                </c:pt>
                <c:pt idx="589">
                  <c:v>2020-09-12</c:v>
                </c:pt>
                <c:pt idx="590">
                  <c:v>2020-09-13</c:v>
                </c:pt>
                <c:pt idx="591">
                  <c:v>2020-09-14</c:v>
                </c:pt>
                <c:pt idx="592">
                  <c:v>2020-09-15</c:v>
                </c:pt>
                <c:pt idx="593">
                  <c:v>2020-09-16</c:v>
                </c:pt>
                <c:pt idx="594">
                  <c:v>2020-09-17</c:v>
                </c:pt>
                <c:pt idx="595">
                  <c:v>2020-09-18</c:v>
                </c:pt>
                <c:pt idx="596">
                  <c:v>2020-09-19</c:v>
                </c:pt>
                <c:pt idx="597">
                  <c:v>2020-09-20</c:v>
                </c:pt>
                <c:pt idx="598">
                  <c:v>2020-09-21</c:v>
                </c:pt>
                <c:pt idx="599">
                  <c:v>2020-09-22</c:v>
                </c:pt>
                <c:pt idx="600">
                  <c:v>2020-09-23</c:v>
                </c:pt>
                <c:pt idx="601">
                  <c:v>2020-09-24</c:v>
                </c:pt>
                <c:pt idx="602">
                  <c:v>2020-09-25</c:v>
                </c:pt>
                <c:pt idx="603">
                  <c:v>2020-09-26</c:v>
                </c:pt>
                <c:pt idx="604">
                  <c:v>2020-09-27</c:v>
                </c:pt>
                <c:pt idx="605">
                  <c:v>2020-09-28</c:v>
                </c:pt>
                <c:pt idx="606">
                  <c:v>2020-09-29</c:v>
                </c:pt>
                <c:pt idx="607">
                  <c:v>2020-09-30</c:v>
                </c:pt>
                <c:pt idx="608">
                  <c:v>2020-10-01</c:v>
                </c:pt>
                <c:pt idx="609">
                  <c:v>2020-10-02</c:v>
                </c:pt>
                <c:pt idx="610">
                  <c:v>2020-10-03</c:v>
                </c:pt>
                <c:pt idx="611">
                  <c:v>2020-10-04</c:v>
                </c:pt>
                <c:pt idx="612">
                  <c:v>2020-10-05</c:v>
                </c:pt>
                <c:pt idx="613">
                  <c:v>2020-10-06</c:v>
                </c:pt>
                <c:pt idx="614">
                  <c:v>2020-10-07</c:v>
                </c:pt>
                <c:pt idx="615">
                  <c:v>2020-10-08</c:v>
                </c:pt>
                <c:pt idx="616">
                  <c:v>2020-10-09</c:v>
                </c:pt>
                <c:pt idx="617">
                  <c:v>2020-10-10</c:v>
                </c:pt>
                <c:pt idx="618">
                  <c:v>2020-10-11</c:v>
                </c:pt>
                <c:pt idx="619">
                  <c:v>2020-10-12</c:v>
                </c:pt>
                <c:pt idx="620">
                  <c:v>2020-10-13</c:v>
                </c:pt>
                <c:pt idx="621">
                  <c:v>2020-10-14</c:v>
                </c:pt>
                <c:pt idx="622">
                  <c:v>2020-10-15</c:v>
                </c:pt>
                <c:pt idx="623">
                  <c:v>2020-10-16</c:v>
                </c:pt>
                <c:pt idx="624">
                  <c:v>2020-10-17</c:v>
                </c:pt>
                <c:pt idx="625">
                  <c:v>2020-10-18</c:v>
                </c:pt>
                <c:pt idx="626">
                  <c:v>2020-10-19</c:v>
                </c:pt>
                <c:pt idx="627">
                  <c:v>2020-10-20</c:v>
                </c:pt>
                <c:pt idx="628">
                  <c:v>2020-10-21</c:v>
                </c:pt>
                <c:pt idx="629">
                  <c:v>2020-10-22</c:v>
                </c:pt>
                <c:pt idx="630">
                  <c:v>2020-10-23</c:v>
                </c:pt>
                <c:pt idx="631">
                  <c:v>2020-10-24</c:v>
                </c:pt>
                <c:pt idx="632">
                  <c:v>2020-10-25</c:v>
                </c:pt>
                <c:pt idx="633">
                  <c:v>2020-10-26</c:v>
                </c:pt>
                <c:pt idx="634">
                  <c:v>2020-10-27</c:v>
                </c:pt>
                <c:pt idx="635">
                  <c:v>2020-10-28</c:v>
                </c:pt>
                <c:pt idx="636">
                  <c:v>2020-10-29</c:v>
                </c:pt>
                <c:pt idx="637">
                  <c:v>2020-10-30</c:v>
                </c:pt>
                <c:pt idx="638">
                  <c:v>2020-10-31</c:v>
                </c:pt>
                <c:pt idx="639">
                  <c:v>2020-11-01</c:v>
                </c:pt>
                <c:pt idx="640">
                  <c:v>2020-11-02</c:v>
                </c:pt>
                <c:pt idx="641">
                  <c:v>2020-11-03</c:v>
                </c:pt>
                <c:pt idx="642">
                  <c:v>2020-11-04</c:v>
                </c:pt>
                <c:pt idx="643">
                  <c:v>2020-11-05</c:v>
                </c:pt>
                <c:pt idx="644">
                  <c:v>2020-11-06</c:v>
                </c:pt>
                <c:pt idx="645">
                  <c:v>2020-11-07</c:v>
                </c:pt>
                <c:pt idx="646">
                  <c:v>2020-11-08</c:v>
                </c:pt>
                <c:pt idx="647">
                  <c:v>2020-11-09</c:v>
                </c:pt>
                <c:pt idx="648">
                  <c:v>2020-11-10</c:v>
                </c:pt>
                <c:pt idx="649">
                  <c:v>2020-11-11</c:v>
                </c:pt>
                <c:pt idx="650">
                  <c:v>2020-11-12</c:v>
                </c:pt>
                <c:pt idx="651">
                  <c:v>2020-11-13</c:v>
                </c:pt>
                <c:pt idx="652">
                  <c:v>2020-11-14</c:v>
                </c:pt>
                <c:pt idx="653">
                  <c:v>2020-11-15</c:v>
                </c:pt>
                <c:pt idx="654">
                  <c:v>2020-11-16</c:v>
                </c:pt>
                <c:pt idx="655">
                  <c:v>2020-11-17</c:v>
                </c:pt>
                <c:pt idx="656">
                  <c:v>2020-11-18</c:v>
                </c:pt>
                <c:pt idx="657">
                  <c:v>2020-11-19</c:v>
                </c:pt>
                <c:pt idx="658">
                  <c:v>2020-11-20</c:v>
                </c:pt>
                <c:pt idx="659">
                  <c:v>2020-11-21</c:v>
                </c:pt>
                <c:pt idx="660">
                  <c:v>2020-11-22</c:v>
                </c:pt>
                <c:pt idx="661">
                  <c:v>2020-11-23</c:v>
                </c:pt>
                <c:pt idx="662">
                  <c:v>2020-11-24</c:v>
                </c:pt>
                <c:pt idx="663">
                  <c:v>2020-11-25</c:v>
                </c:pt>
                <c:pt idx="664">
                  <c:v>2020-11-26</c:v>
                </c:pt>
                <c:pt idx="665">
                  <c:v>2020-11-27</c:v>
                </c:pt>
                <c:pt idx="666">
                  <c:v>2020-11-28</c:v>
                </c:pt>
                <c:pt idx="667">
                  <c:v>2020-11-29</c:v>
                </c:pt>
                <c:pt idx="668">
                  <c:v>2020-11-30</c:v>
                </c:pt>
                <c:pt idx="669">
                  <c:v>2020-12-01</c:v>
                </c:pt>
                <c:pt idx="670">
                  <c:v>2020-12-02</c:v>
                </c:pt>
                <c:pt idx="671">
                  <c:v>2020-12-03</c:v>
                </c:pt>
                <c:pt idx="672">
                  <c:v>2020-12-04</c:v>
                </c:pt>
                <c:pt idx="673">
                  <c:v>2020-12-05</c:v>
                </c:pt>
                <c:pt idx="674">
                  <c:v>2020-12-06</c:v>
                </c:pt>
                <c:pt idx="675">
                  <c:v>2020-12-07</c:v>
                </c:pt>
                <c:pt idx="676">
                  <c:v>2020-12-08</c:v>
                </c:pt>
                <c:pt idx="677">
                  <c:v>2020-12-09</c:v>
                </c:pt>
                <c:pt idx="678">
                  <c:v>2020-12-10</c:v>
                </c:pt>
                <c:pt idx="679">
                  <c:v>2020-12-11</c:v>
                </c:pt>
                <c:pt idx="680">
                  <c:v>2020-12-12</c:v>
                </c:pt>
                <c:pt idx="681">
                  <c:v>2020-12-13</c:v>
                </c:pt>
                <c:pt idx="682">
                  <c:v>2020-12-14</c:v>
                </c:pt>
                <c:pt idx="683">
                  <c:v>2020-12-15</c:v>
                </c:pt>
                <c:pt idx="684">
                  <c:v>2020-12-16</c:v>
                </c:pt>
                <c:pt idx="685">
                  <c:v>2020-12-17</c:v>
                </c:pt>
                <c:pt idx="686">
                  <c:v>2020-12-18</c:v>
                </c:pt>
                <c:pt idx="687">
                  <c:v>2020-12-19</c:v>
                </c:pt>
                <c:pt idx="688">
                  <c:v>2020-12-20</c:v>
                </c:pt>
                <c:pt idx="689">
                  <c:v>2020-12-21</c:v>
                </c:pt>
                <c:pt idx="690">
                  <c:v>2020-12-22</c:v>
                </c:pt>
                <c:pt idx="691">
                  <c:v>2020-12-23</c:v>
                </c:pt>
                <c:pt idx="692">
                  <c:v>2020-12-24</c:v>
                </c:pt>
                <c:pt idx="693">
                  <c:v>2020-12-25</c:v>
                </c:pt>
                <c:pt idx="694">
                  <c:v>2020-12-26</c:v>
                </c:pt>
                <c:pt idx="695">
                  <c:v>2020-12-27</c:v>
                </c:pt>
                <c:pt idx="696">
                  <c:v>2020-12-28</c:v>
                </c:pt>
                <c:pt idx="697">
                  <c:v>2020-12-29</c:v>
                </c:pt>
                <c:pt idx="698">
                  <c:v>2020-12-30</c:v>
                </c:pt>
                <c:pt idx="699">
                  <c:v>2020-12-31</c:v>
                </c:pt>
                <c:pt idx="700">
                  <c:v>2021-01-01</c:v>
                </c:pt>
                <c:pt idx="701">
                  <c:v>2021-01-02</c:v>
                </c:pt>
                <c:pt idx="702">
                  <c:v>2021-01-03</c:v>
                </c:pt>
                <c:pt idx="703">
                  <c:v>2021-01-04</c:v>
                </c:pt>
                <c:pt idx="704">
                  <c:v>2021-01-05</c:v>
                </c:pt>
                <c:pt idx="705">
                  <c:v>2021-01-06</c:v>
                </c:pt>
                <c:pt idx="706">
                  <c:v>2021-01-07</c:v>
                </c:pt>
                <c:pt idx="707">
                  <c:v>2021-01-08</c:v>
                </c:pt>
                <c:pt idx="708">
                  <c:v>2021-01-09</c:v>
                </c:pt>
                <c:pt idx="709">
                  <c:v>2021-01-10</c:v>
                </c:pt>
                <c:pt idx="710">
                  <c:v>2021-01-11</c:v>
                </c:pt>
                <c:pt idx="711">
                  <c:v>2021-01-12</c:v>
                </c:pt>
                <c:pt idx="712">
                  <c:v>2021-01-13</c:v>
                </c:pt>
                <c:pt idx="713">
                  <c:v>2021-01-14</c:v>
                </c:pt>
                <c:pt idx="714">
                  <c:v>2021-01-15</c:v>
                </c:pt>
                <c:pt idx="715">
                  <c:v>2021-01-16</c:v>
                </c:pt>
                <c:pt idx="716">
                  <c:v>2021-01-17</c:v>
                </c:pt>
                <c:pt idx="717">
                  <c:v>2021-01-18</c:v>
                </c:pt>
                <c:pt idx="718">
                  <c:v>2021-01-19</c:v>
                </c:pt>
                <c:pt idx="719">
                  <c:v>2021-01-20</c:v>
                </c:pt>
                <c:pt idx="720">
                  <c:v>2021-01-21</c:v>
                </c:pt>
                <c:pt idx="721">
                  <c:v>2021-01-22</c:v>
                </c:pt>
                <c:pt idx="722">
                  <c:v>2021-01-23</c:v>
                </c:pt>
                <c:pt idx="723">
                  <c:v>2021-01-24</c:v>
                </c:pt>
                <c:pt idx="724">
                  <c:v>2021-01-25</c:v>
                </c:pt>
                <c:pt idx="725">
                  <c:v>2021-01-26</c:v>
                </c:pt>
                <c:pt idx="726">
                  <c:v>2021-01-27</c:v>
                </c:pt>
                <c:pt idx="727">
                  <c:v>2021-01-28</c:v>
                </c:pt>
                <c:pt idx="728">
                  <c:v>2021-01-29</c:v>
                </c:pt>
                <c:pt idx="729">
                  <c:v>2021-01-30</c:v>
                </c:pt>
                <c:pt idx="730">
                  <c:v>2021-01-31</c:v>
                </c:pt>
                <c:pt idx="731">
                  <c:v>2021-02-01</c:v>
                </c:pt>
                <c:pt idx="732">
                  <c:v>2021-02-02</c:v>
                </c:pt>
                <c:pt idx="733">
                  <c:v>2021-02-03</c:v>
                </c:pt>
                <c:pt idx="734">
                  <c:v>2021-02-04</c:v>
                </c:pt>
                <c:pt idx="735">
                  <c:v>2021-02-05</c:v>
                </c:pt>
                <c:pt idx="736">
                  <c:v>2021-02-06</c:v>
                </c:pt>
                <c:pt idx="737">
                  <c:v>2021-02-07</c:v>
                </c:pt>
                <c:pt idx="738">
                  <c:v>2021-02-08</c:v>
                </c:pt>
              </c:strCache>
            </c:strRef>
          </c:cat>
          <c:val>
            <c:numRef>
              <c:f>Sheet1!$C$2:$C$754</c:f>
              <c:numCache>
                <c:formatCode>General</c:formatCode>
                <c:ptCount val="753"/>
                <c:pt idx="341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452-456D-8080-3F223F058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0819648"/>
        <c:axId val="580820480"/>
      </c:lineChart>
      <c:dateAx>
        <c:axId val="580819648"/>
        <c:scaling>
          <c:orientation val="minMax"/>
        </c:scaling>
        <c:delete val="1"/>
        <c:axPos val="b"/>
        <c:numFmt formatCode="yy/m" sourceLinked="0"/>
        <c:majorTickMark val="none"/>
        <c:minorTickMark val="none"/>
        <c:tickLblPos val="nextTo"/>
        <c:crossAx val="580820480"/>
        <c:crosses val="autoZero"/>
        <c:auto val="0"/>
        <c:lblOffset val="100"/>
        <c:baseTimeUnit val="days"/>
      </c:dateAx>
      <c:valAx>
        <c:axId val="58082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0819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55896710029304"/>
          <c:y val="8.6730602030742412E-2"/>
          <c:w val="0.85190410270885042"/>
          <c:h val="0.815471680879188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2.3672786175092875E-2"/>
                  <c:y val="5.3203165714036755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335-4230-B765-02DB016CDB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2015</c:v>
                </c:pt>
                <c:pt idx="2">
                  <c:v>2019</c:v>
                </c:pt>
                <c:pt idx="3">
                  <c:v>2026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480</c:v>
                </c:pt>
                <c:pt idx="1">
                  <c:v>2000</c:v>
                </c:pt>
                <c:pt idx="2">
                  <c:v>3000</c:v>
                </c:pt>
                <c:pt idx="3">
                  <c:v>36000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35-4230-B765-02DB016CD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7271487"/>
        <c:axId val="1317260255"/>
      </c:barChart>
      <c:catAx>
        <c:axId val="13172714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1317260255"/>
        <c:crosses val="autoZero"/>
        <c:auto val="1"/>
        <c:lblAlgn val="ctr"/>
        <c:lblOffset val="100"/>
        <c:noMultiLvlLbl val="0"/>
      </c:catAx>
      <c:valAx>
        <c:axId val="1317260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1317271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89-4C9B-BB4A-86AC0E9A6764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89-4C9B-BB4A-86AC0E9A6764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89-4C9B-BB4A-86AC0E9A6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85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989-4C9B-BB4A-86AC0E9A6764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989-4C9B-BB4A-86AC0E9A6764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89-4C9B-BB4A-86AC0E9A6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7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수면</c:v>
                </c:pt>
                <c:pt idx="1">
                  <c:v>스트레스 해소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B0-4007-BE38-05714E84D5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491871"/>
        <c:axId val="57506847"/>
      </c:barChart>
      <c:catAx>
        <c:axId val="57491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pPr>
            <a:endParaRPr lang="ko-KR"/>
          </a:p>
        </c:txPr>
        <c:crossAx val="57506847"/>
        <c:crosses val="autoZero"/>
        <c:auto val="1"/>
        <c:lblAlgn val="ctr"/>
        <c:lblOffset val="100"/>
        <c:noMultiLvlLbl val="0"/>
      </c:catAx>
      <c:valAx>
        <c:axId val="575068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7491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CF2B8-8FB1-40FF-8CE2-048D407600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682CE9-4BA3-4EE5-96E8-986AAD328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27F81A-E6B3-4E13-9582-F558E88F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C14C7-252F-407F-9349-E5AEA679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D28408-0513-44E6-AB22-43A6F116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93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6E3381-11A8-483E-ABDF-67F77348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C77735-1E4D-425D-94E6-195E3F10E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F01392-7A08-421C-96C9-E51DDAB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ADD9E-06E6-4D43-B953-AB9E99BD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A6ABCA-C5A4-4CC9-A703-667F649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6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73D521-26B6-47E0-A116-A2C92E1C9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03D15-7202-41AB-A7E5-A822AD8A5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769BE-6006-47B0-8CBC-BDC60685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80448-4E5F-44DD-B5FF-88E7285B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7E4FD-78C2-4AFD-881E-D1B339B7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59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D8ABC28-C5B2-4096-A49C-DAFC1D949469}"/>
              </a:ext>
            </a:extLst>
          </p:cNvPr>
          <p:cNvSpPr/>
          <p:nvPr userDrawn="1"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06CC51B-2865-47B4-9FFB-9CE84A91653D}"/>
              </a:ext>
            </a:extLst>
          </p:cNvPr>
          <p:cNvSpPr/>
          <p:nvPr userDrawn="1"/>
        </p:nvSpPr>
        <p:spPr>
          <a:xfrm rot="5400000">
            <a:off x="-128397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/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C13C2FD3-E843-414D-8C6C-9345AE5CD42B}"/>
              </a:ext>
            </a:extLst>
          </p:cNvPr>
          <p:cNvSpPr/>
          <p:nvPr userDrawn="1"/>
        </p:nvSpPr>
        <p:spPr>
          <a:xfrm rot="5400000">
            <a:off x="10026831" y="3251187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3"/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4D5F0F-0CE5-4B0A-8E33-C4E44E26CE2C}"/>
              </a:ext>
            </a:extLst>
          </p:cNvPr>
          <p:cNvGrpSpPr/>
          <p:nvPr userDrawn="1"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11" name="사각형: 둥근 한쪽 모서리 10">
              <a:extLst>
                <a:ext uri="{FF2B5EF4-FFF2-40B4-BE49-F238E27FC236}">
                  <a16:creationId xmlns:a16="http://schemas.microsoft.com/office/drawing/2014/main" id="{3096D945-DABB-4944-9647-C8EA28FE2262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한쪽 모서리 11">
              <a:extLst>
                <a:ext uri="{FF2B5EF4-FFF2-40B4-BE49-F238E27FC236}">
                  <a16:creationId xmlns:a16="http://schemas.microsoft.com/office/drawing/2014/main" id="{F300BFD0-B694-4934-94CC-8816579E9D84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13C103E-B446-4812-8C53-80C8A1121E7F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B93FE16-BFED-4D03-A607-EE19EE023210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117DB200-313E-476F-AA8E-257D4A24AD7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C2FDC017-25F7-49D5-BEF1-DF11A70BA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6138F78E-F99B-40D4-8870-0FFBB87A0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BC4752A5-0796-44E5-9C34-817F77F53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3252AD37-D604-4DC8-9746-3FD3BC698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48618994-7A67-4083-BD6C-EC9F39B9F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591873FB-BEBA-425C-98B3-B411FD5CF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B1A1B25-6EBB-4093-8724-F3411FB68BA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5F44BC7-093E-4A1B-9CF2-CAF99BB5F7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5E24F8A0-EF8D-446A-BA5B-8833372A0BCE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3E6BD7C-7325-426C-9762-36993D3060B0}"/>
              </a:ext>
            </a:extLst>
          </p:cNvPr>
          <p:cNvSpPr/>
          <p:nvPr userDrawn="1"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26B1C83-CCB3-4CED-AAA8-D6F248F1B1E7}"/>
              </a:ext>
            </a:extLst>
          </p:cNvPr>
          <p:cNvGrpSpPr/>
          <p:nvPr userDrawn="1"/>
        </p:nvGrpSpPr>
        <p:grpSpPr>
          <a:xfrm>
            <a:off x="1753468" y="6417869"/>
            <a:ext cx="421868" cy="95524"/>
            <a:chOff x="3911748" y="3637032"/>
            <a:chExt cx="510460" cy="9552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31DE04A-E101-40ED-9041-08FE01322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911748" y="3637032"/>
              <a:ext cx="95524" cy="9552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BE119DC-96BF-447D-85B0-704F2F26C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119216" y="3637032"/>
              <a:ext cx="95524" cy="9552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E3E70D7-4CA2-4EA8-AD99-324329331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326684" y="3637032"/>
              <a:ext cx="95524" cy="95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134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1A40C-0E7E-4FBD-90CE-B63ADD015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5D5A5-1999-4C05-A4AA-F2D4FADBE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563E8-530B-4029-85CC-016AA850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1417D-4037-4B6C-A78F-A7CDB58F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633189-594F-4F35-B755-C68957CC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110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D37806-724F-44BD-B5EF-E9D2085D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A8148A-7212-402B-9BEC-489E1C51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D42573-645F-4717-BF9F-D18A4052A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CFA67-6C2A-403C-B5A4-31964A60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3CC68D-BAD2-4D0B-8BD7-CFCC4E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9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88DA8-F657-48CE-B965-9BD8FEFC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D8331-7583-4335-A5A5-250C8CC0C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73F9FB-4778-496B-A923-BC855237F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E17FDD-4648-45E6-BE27-D8E38FC2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FE1647-09A8-4541-81C1-36422FC0B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20732-A497-496F-9B30-00A35957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46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07C40-434C-45B8-8A80-CF4DA1D7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8D8E26-847D-4FA7-AB33-28BEBB5A7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BB139-5659-4133-AF32-0317E163E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3FBC240-5BAA-451D-B148-37F2B6335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E9E160C-A4D2-4015-8CFC-E343751668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3ED6D0-87F9-4B03-BA20-E8A37E93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E5B902-BEBB-4862-B392-421D2C4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E6560-7927-4EC7-91C6-B08CAC76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3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0289B-CBD3-4AB4-AA24-62EFA2C2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CB6680-010E-4D38-B613-AA7E61B2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25DEC8-747D-4394-BF66-68DD943F9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C787FA-7DE5-4570-AAA9-506C169D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32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6B55C6-3A12-4E23-B48A-903DDE563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80F7A3-E222-43DD-95AA-431EE556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BA6303-8CF6-4070-9C44-2DE47A98E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715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BBF80-3C16-4A7B-9854-E25B5D85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8F6CAD-766E-49FF-BEB3-BDEE409AE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D1EBEE-EADA-458A-A638-24210CB7B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5090E-8AC3-4BF0-B0E0-B1ECFAAD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CBEEB-96DE-4629-9EA1-7A7E011B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928F3C-C1F7-439B-918F-8A6870A4A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2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BF191-19AE-41D0-B69D-C86EA4B8D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C44821-E6EC-4BD3-B2AF-BF9EFF12B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17C778-9559-40AE-833E-05275E771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9F444C-C3B9-49A4-9F29-9FD8D5768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550569-D766-40F3-BED2-11348FB3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D56DE8-6DA7-4F12-862F-01576AB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347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A06DF4-F68D-4B64-AFBA-931A4D7C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CDAF0E-A9A2-4A66-A29E-C0472160C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1F238-2EAC-49C2-81A1-08153D555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0406C-93BB-4C27-9EC3-319BF9043AC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E005C-CDE0-4FAE-AD04-799F75C6C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340DF-707F-4ECA-89AD-89074DEC0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8684A-45BE-48CE-9FB5-145B5129451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7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hart" Target="../charts/chart7.xml"/><Relationship Id="rId7" Type="http://schemas.openxmlformats.org/officeDocument/2006/relationships/image" Target="../media/image20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chart" Target="../charts/chart8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17" Type="http://schemas.openxmlformats.org/officeDocument/2006/relationships/image" Target="../media/image20.png"/><Relationship Id="rId2" Type="http://schemas.openxmlformats.org/officeDocument/2006/relationships/image" Target="../media/image26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5" Type="http://schemas.openxmlformats.org/officeDocument/2006/relationships/image" Target="../media/image18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jpeg"/><Relationship Id="rId7" Type="http://schemas.openxmlformats.org/officeDocument/2006/relationships/image" Target="../media/image4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11" Type="http://schemas.openxmlformats.org/officeDocument/2006/relationships/image" Target="../media/image38.png"/><Relationship Id="rId5" Type="http://schemas.openxmlformats.org/officeDocument/2006/relationships/image" Target="../media/image54.svg"/><Relationship Id="rId10" Type="http://schemas.openxmlformats.org/officeDocument/2006/relationships/image" Target="../media/image17.png"/><Relationship Id="rId4" Type="http://schemas.openxmlformats.org/officeDocument/2006/relationships/image" Target="../media/image53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11" Type="http://schemas.openxmlformats.org/officeDocument/2006/relationships/image" Target="../media/image60.jpeg"/><Relationship Id="rId5" Type="http://schemas.openxmlformats.org/officeDocument/2006/relationships/image" Target="../media/image57.jpg"/><Relationship Id="rId10" Type="http://schemas.openxmlformats.org/officeDocument/2006/relationships/image" Target="../media/image59.png"/><Relationship Id="rId4" Type="http://schemas.openxmlformats.org/officeDocument/2006/relationships/image" Target="../media/image1.jp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2690658"/>
            <a:ext cx="90328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solidFill>
                  <a:srgbClr val="44546A"/>
                </a:solidFill>
                <a:latin typeface="Cooper Black" panose="0208090404030B020404" pitchFamily="18" charset="0"/>
              </a:rPr>
              <a:t>Deep Sleep ASMR</a:t>
            </a:r>
            <a:endParaRPr lang="en-US" altLang="ko-KR" sz="900" kern="0" dirty="0">
              <a:solidFill>
                <a:srgbClr val="44546A"/>
              </a:solidFill>
              <a:latin typeface="Cooper Black" panose="0208090404030B020404" pitchFamily="18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36C545-1107-430D-976B-84C40B7AF02F}"/>
              </a:ext>
            </a:extLst>
          </p:cNvPr>
          <p:cNvSpPr/>
          <p:nvPr/>
        </p:nvSpPr>
        <p:spPr>
          <a:xfrm>
            <a:off x="3787339" y="3542979"/>
            <a:ext cx="4617322" cy="288187"/>
          </a:xfrm>
          <a:prstGeom prst="round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75CBBF3-65B8-4A8D-9BC5-67729A8C9E98}"/>
              </a:ext>
            </a:extLst>
          </p:cNvPr>
          <p:cNvCxnSpPr>
            <a:cxnSpLocks/>
          </p:cNvCxnSpPr>
          <p:nvPr/>
        </p:nvCxnSpPr>
        <p:spPr>
          <a:xfrm>
            <a:off x="4645230" y="3692142"/>
            <a:ext cx="360000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AC00D38B-0DAA-47FC-BDA6-833CD45E666D}"/>
              </a:ext>
            </a:extLst>
          </p:cNvPr>
          <p:cNvCxnSpPr>
            <a:cxnSpLocks/>
          </p:cNvCxnSpPr>
          <p:nvPr/>
        </p:nvCxnSpPr>
        <p:spPr>
          <a:xfrm>
            <a:off x="4645230" y="3692142"/>
            <a:ext cx="2556000" cy="0"/>
          </a:xfrm>
          <a:prstGeom prst="line">
            <a:avLst/>
          </a:prstGeom>
          <a:ln w="25400">
            <a:solidFill>
              <a:srgbClr val="72727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471D03-46A4-46A8-B40B-79D42CE85687}"/>
              </a:ext>
            </a:extLst>
          </p:cNvPr>
          <p:cNvGrpSpPr/>
          <p:nvPr/>
        </p:nvGrpSpPr>
        <p:grpSpPr>
          <a:xfrm>
            <a:off x="3911748" y="3637032"/>
            <a:ext cx="510460" cy="95524"/>
            <a:chOff x="3911748" y="3637032"/>
            <a:chExt cx="510460" cy="9552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C420DC-5CAE-4289-AFE2-2FD57D5C2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911748" y="3637032"/>
              <a:ext cx="95524" cy="9552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AB3AD1B-AADF-4643-B391-08A81A0AD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119216" y="3637032"/>
              <a:ext cx="95524" cy="955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79A62A7-152E-4721-BB8A-7E74EF05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326684" y="3637032"/>
              <a:ext cx="95524" cy="9552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6966CC-23F3-4441-9297-87CA211F8BAF}"/>
              </a:ext>
            </a:extLst>
          </p:cNvPr>
          <p:cNvSpPr txBox="1"/>
          <p:nvPr/>
        </p:nvSpPr>
        <p:spPr>
          <a:xfrm>
            <a:off x="9444355" y="6007100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DeepSleepASMR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이상훈 류제성 박은영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전진환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816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FF33BAAD-C702-4811-8C5C-923078FCB0F2}"/>
              </a:ext>
            </a:extLst>
          </p:cNvPr>
          <p:cNvSpPr txBox="1"/>
          <p:nvPr/>
        </p:nvSpPr>
        <p:spPr>
          <a:xfrm>
            <a:off x="1384654" y="5743839"/>
            <a:ext cx="4733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‘Could Insomnia Be Relieved with a YouTube Video? </a:t>
            </a:r>
            <a:b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The Relaxation and Calm of ASMR Giulia </a:t>
            </a:r>
            <a:r>
              <a:rPr lang="en-US" altLang="ko-KR" sz="8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Poerio</a:t>
            </a:r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 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800635-05EA-4210-B5ED-4B2CD852EFC1}"/>
              </a:ext>
            </a:extLst>
          </p:cNvPr>
          <p:cNvSpPr txBox="1"/>
          <p:nvPr/>
        </p:nvSpPr>
        <p:spPr>
          <a:xfrm>
            <a:off x="3265595" y="1488853"/>
            <a:ext cx="568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ASMR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자연의 소리가 수면에 미치는 효과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52F342F-9B4F-497F-B014-16C89BA554C5}"/>
              </a:ext>
            </a:extLst>
          </p:cNvPr>
          <p:cNvCxnSpPr/>
          <p:nvPr/>
        </p:nvCxnSpPr>
        <p:spPr>
          <a:xfrm>
            <a:off x="2687520" y="1967931"/>
            <a:ext cx="71699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FAACA7-2CB4-4158-9124-E9E129373DFC}"/>
              </a:ext>
            </a:extLst>
          </p:cNvPr>
          <p:cNvSpPr txBox="1"/>
          <p:nvPr/>
        </p:nvSpPr>
        <p:spPr>
          <a:xfrm>
            <a:off x="947450" y="47114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주제 선정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82E78E-E372-41EF-9D2B-965562B759D1}"/>
              </a:ext>
            </a:extLst>
          </p:cNvPr>
          <p:cNvSpPr txBox="1"/>
          <p:nvPr/>
        </p:nvSpPr>
        <p:spPr>
          <a:xfrm>
            <a:off x="8946614" y="3764987"/>
            <a:ext cx="20888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편안함을 느끼는 </a:t>
            </a:r>
            <a:endParaRPr lang="en-US" altLang="ko-KR" sz="1100" b="0" i="0" dirty="0">
              <a:solidFill>
                <a:srgbClr val="11111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100" dirty="0">
                <a:solidFill>
                  <a:srgbClr val="11111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부교감신경이 활성화</a:t>
            </a:r>
            <a:br>
              <a:rPr lang="en-US" altLang="ko-KR" sz="1100" dirty="0">
                <a:solidFill>
                  <a:srgbClr val="11111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endParaRPr lang="ko-KR" altLang="en-US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7BD1F-DAD6-4BA2-B444-2BD980F046AC}"/>
              </a:ext>
            </a:extLst>
          </p:cNvPr>
          <p:cNvSpPr txBox="1"/>
          <p:nvPr/>
        </p:nvSpPr>
        <p:spPr>
          <a:xfrm>
            <a:off x="6214157" y="5741493"/>
            <a:ext cx="616501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800" b="1" i="0" dirty="0">
                <a:solidFill>
                  <a:srgbClr val="111111"/>
                </a:solidFill>
                <a:effectLst/>
                <a:latin typeface="Noto Sans KR"/>
              </a:rPr>
              <a:t>파도소리 같은 </a:t>
            </a:r>
            <a:r>
              <a:rPr lang="ko-KR" altLang="en-US" sz="800" b="1" i="0" dirty="0" err="1">
                <a:solidFill>
                  <a:srgbClr val="111111"/>
                </a:solidFill>
                <a:effectLst/>
                <a:latin typeface="Noto Sans KR"/>
              </a:rPr>
              <a:t>자연음</a:t>
            </a:r>
            <a:r>
              <a:rPr lang="en-US" altLang="ko-KR" sz="800" b="1" i="0" dirty="0">
                <a:solidFill>
                  <a:srgbClr val="111111"/>
                </a:solidFill>
                <a:effectLst/>
                <a:latin typeface="Noto Sans KR"/>
              </a:rPr>
              <a:t>, </a:t>
            </a:r>
            <a:r>
              <a:rPr lang="ko-KR" altLang="en-US" sz="800" b="1" i="0" dirty="0">
                <a:solidFill>
                  <a:srgbClr val="111111"/>
                </a:solidFill>
                <a:effectLst/>
                <a:latin typeface="Noto Sans KR"/>
              </a:rPr>
              <a:t>뇌파 안정시켜 불면증</a:t>
            </a:r>
            <a:r>
              <a:rPr lang="en-US" altLang="ko-KR" sz="800" b="1" i="0" dirty="0">
                <a:solidFill>
                  <a:srgbClr val="111111"/>
                </a:solidFill>
                <a:effectLst/>
                <a:latin typeface="Noto Sans KR"/>
              </a:rPr>
              <a:t>·</a:t>
            </a:r>
            <a:r>
              <a:rPr lang="ko-KR" altLang="en-US" sz="800" b="1" i="0" dirty="0">
                <a:solidFill>
                  <a:srgbClr val="111111"/>
                </a:solidFill>
                <a:effectLst/>
                <a:latin typeface="Noto Sans KR"/>
              </a:rPr>
              <a:t>이명 좋아진다</a:t>
            </a:r>
            <a:r>
              <a:rPr lang="en-US" altLang="ko-KR" sz="800" b="1" i="0" dirty="0">
                <a:solidFill>
                  <a:srgbClr val="111111"/>
                </a:solidFill>
                <a:effectLst/>
                <a:latin typeface="Noto Sans KR"/>
              </a:rPr>
              <a:t>, </a:t>
            </a:r>
            <a:r>
              <a:rPr lang="ko-KR" altLang="en-US" sz="800" b="1" i="0" dirty="0">
                <a:solidFill>
                  <a:srgbClr val="111111"/>
                </a:solidFill>
                <a:effectLst/>
                <a:latin typeface="Noto Sans KR"/>
              </a:rPr>
              <a:t>중앙일보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9A722D5-C49F-4D1D-96CE-D79C7CF21490}"/>
              </a:ext>
            </a:extLst>
          </p:cNvPr>
          <p:cNvSpPr/>
          <p:nvPr/>
        </p:nvSpPr>
        <p:spPr>
          <a:xfrm>
            <a:off x="1384654" y="2632941"/>
            <a:ext cx="1667773" cy="1475371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2CD19F-517E-4B3D-8FC9-7165DB0AD4E1}"/>
              </a:ext>
            </a:extLst>
          </p:cNvPr>
          <p:cNvSpPr/>
          <p:nvPr/>
        </p:nvSpPr>
        <p:spPr>
          <a:xfrm>
            <a:off x="3193325" y="2628258"/>
            <a:ext cx="1667773" cy="1475371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A085DB7-F63A-4F68-87B9-D8A60BBD048E}"/>
              </a:ext>
            </a:extLst>
          </p:cNvPr>
          <p:cNvSpPr/>
          <p:nvPr/>
        </p:nvSpPr>
        <p:spPr>
          <a:xfrm>
            <a:off x="1384654" y="4212387"/>
            <a:ext cx="1667773" cy="1475371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C85E39D-7D21-43E3-809F-03FD9B7A7CA2}"/>
              </a:ext>
            </a:extLst>
          </p:cNvPr>
          <p:cNvSpPr/>
          <p:nvPr/>
        </p:nvSpPr>
        <p:spPr>
          <a:xfrm>
            <a:off x="3193325" y="4212387"/>
            <a:ext cx="1667773" cy="1475371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D95AAD-DEB1-4645-9766-55A6E2CC4C76}"/>
              </a:ext>
            </a:extLst>
          </p:cNvPr>
          <p:cNvGrpSpPr/>
          <p:nvPr/>
        </p:nvGrpSpPr>
        <p:grpSpPr>
          <a:xfrm>
            <a:off x="1683295" y="3102751"/>
            <a:ext cx="1166666" cy="646331"/>
            <a:chOff x="1996589" y="3029935"/>
            <a:chExt cx="1166666" cy="6463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55AB2B-15E5-4FB7-A47C-0E552191BCF3}"/>
                </a:ext>
              </a:extLst>
            </p:cNvPr>
            <p:cNvSpPr txBox="1"/>
            <p:nvPr/>
          </p:nvSpPr>
          <p:spPr>
            <a:xfrm>
              <a:off x="1996589" y="3029935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475</a:t>
              </a:r>
              <a:endParaRPr lang="ko-KR" altLang="en-US" sz="3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6E12CB-26FB-4F13-BDAA-553036E63520}"/>
                </a:ext>
              </a:extLst>
            </p:cNvPr>
            <p:cNvSpPr txBox="1"/>
            <p:nvPr/>
          </p:nvSpPr>
          <p:spPr>
            <a:xfrm>
              <a:off x="2766993" y="3286421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명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EF84A0-4F1F-4484-9455-D10444B605A2}"/>
              </a:ext>
            </a:extLst>
          </p:cNvPr>
          <p:cNvGrpSpPr/>
          <p:nvPr/>
        </p:nvGrpSpPr>
        <p:grpSpPr>
          <a:xfrm>
            <a:off x="2911809" y="2816127"/>
            <a:ext cx="2246902" cy="2871630"/>
            <a:chOff x="7348909" y="3126309"/>
            <a:chExt cx="2891461" cy="4471441"/>
          </a:xfrm>
        </p:grpSpPr>
        <p:graphicFrame>
          <p:nvGraphicFramePr>
            <p:cNvPr id="25" name="차트 24">
              <a:extLst>
                <a:ext uri="{FF2B5EF4-FFF2-40B4-BE49-F238E27FC236}">
                  <a16:creationId xmlns:a16="http://schemas.microsoft.com/office/drawing/2014/main" id="{2AB1283B-F0B5-4637-8E1B-3D38BAFA04E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95785058"/>
                </p:ext>
              </p:extLst>
            </p:nvPr>
          </p:nvGraphicFramePr>
          <p:xfrm>
            <a:off x="7369629" y="3126309"/>
            <a:ext cx="2870741" cy="20220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AA07F7-E9D2-44C2-8C10-8CEA9562CFAB}"/>
                </a:ext>
              </a:extLst>
            </p:cNvPr>
            <p:cNvSpPr txBox="1"/>
            <p:nvPr/>
          </p:nvSpPr>
          <p:spPr>
            <a:xfrm>
              <a:off x="8468429" y="3862683"/>
              <a:ext cx="837930" cy="575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98</a:t>
              </a:r>
              <a:r>
                <a:rPr lang="en-US" altLang="ko-KR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%</a:t>
              </a:r>
              <a:endPara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graphicFrame>
          <p:nvGraphicFramePr>
            <p:cNvPr id="29" name="차트 28">
              <a:extLst>
                <a:ext uri="{FF2B5EF4-FFF2-40B4-BE49-F238E27FC236}">
                  <a16:creationId xmlns:a16="http://schemas.microsoft.com/office/drawing/2014/main" id="{94C2290A-4993-4F03-9AB1-E2D5BA6E8F1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54012580"/>
                </p:ext>
              </p:extLst>
            </p:nvPr>
          </p:nvGraphicFramePr>
          <p:xfrm>
            <a:off x="7348909" y="5575662"/>
            <a:ext cx="2870741" cy="20220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53FB88B-9682-48E5-84DD-A471FC238107}"/>
              </a:ext>
            </a:extLst>
          </p:cNvPr>
          <p:cNvSpPr txBox="1"/>
          <p:nvPr/>
        </p:nvSpPr>
        <p:spPr>
          <a:xfrm>
            <a:off x="3771296" y="485378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80</a:t>
            </a:r>
            <a:r>
              <a:rPr lang="en-US" altLang="ko-KR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%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15073579-2CC4-40B5-9991-48EB9554D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1034696"/>
              </p:ext>
            </p:extLst>
          </p:nvPr>
        </p:nvGraphicFramePr>
        <p:xfrm>
          <a:off x="1499683" y="4325939"/>
          <a:ext cx="1478675" cy="1248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B012CEA-6C9C-4878-B7FA-8346F65741A3}"/>
              </a:ext>
            </a:extLst>
          </p:cNvPr>
          <p:cNvSpPr txBox="1"/>
          <p:nvPr/>
        </p:nvSpPr>
        <p:spPr>
          <a:xfrm>
            <a:off x="1887002" y="4286056"/>
            <a:ext cx="7040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사용목적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31E333-34BF-45D6-BB6D-1C4DFF728864}"/>
              </a:ext>
            </a:extLst>
          </p:cNvPr>
          <p:cNvSpPr txBox="1"/>
          <p:nvPr/>
        </p:nvSpPr>
        <p:spPr>
          <a:xfrm>
            <a:off x="3419509" y="4240730"/>
            <a:ext cx="12153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긍정적 영향 느낌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C37B69-7689-4A22-B725-08BD5C16DF14}"/>
              </a:ext>
            </a:extLst>
          </p:cNvPr>
          <p:cNvSpPr txBox="1"/>
          <p:nvPr/>
        </p:nvSpPr>
        <p:spPr>
          <a:xfrm>
            <a:off x="3640724" y="2665428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편안하다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endParaRPr lang="ko-KR" altLang="en-US" sz="105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F5FDA0-093C-429A-842D-EDA6A6D9D132}"/>
              </a:ext>
            </a:extLst>
          </p:cNvPr>
          <p:cNvSpPr txBox="1"/>
          <p:nvPr/>
        </p:nvSpPr>
        <p:spPr>
          <a:xfrm>
            <a:off x="1499683" y="2776347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설문 대상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3375F9-0E12-46D1-903B-1D1518847682}"/>
              </a:ext>
            </a:extLst>
          </p:cNvPr>
          <p:cNvSpPr/>
          <p:nvPr/>
        </p:nvSpPr>
        <p:spPr>
          <a:xfrm>
            <a:off x="2218540" y="2245236"/>
            <a:ext cx="1779490" cy="266834"/>
          </a:xfrm>
          <a:prstGeom prst="roundRect">
            <a:avLst>
              <a:gd name="adj" fmla="val 5000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ASMR </a:t>
            </a:r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이용자 설문결과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07558193-E6AA-4195-90B9-C6F94A7EB422}"/>
              </a:ext>
            </a:extLst>
          </p:cNvPr>
          <p:cNvSpPr/>
          <p:nvPr/>
        </p:nvSpPr>
        <p:spPr>
          <a:xfrm>
            <a:off x="8485542" y="2249394"/>
            <a:ext cx="1194892" cy="266834"/>
          </a:xfrm>
          <a:prstGeom prst="roundRect">
            <a:avLst>
              <a:gd name="adj" fmla="val 5000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백색소음 효과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CF463AED-6129-41A3-A93F-59A93B08602E}"/>
              </a:ext>
            </a:extLst>
          </p:cNvPr>
          <p:cNvGrpSpPr/>
          <p:nvPr/>
        </p:nvGrpSpPr>
        <p:grpSpPr>
          <a:xfrm>
            <a:off x="5318898" y="2268101"/>
            <a:ext cx="2002781" cy="3438363"/>
            <a:chOff x="4943710" y="2174631"/>
            <a:chExt cx="2002781" cy="343836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46C08BC-D2FF-4495-83F1-B61FCC5BDAAD}"/>
                </a:ext>
              </a:extLst>
            </p:cNvPr>
            <p:cNvSpPr/>
            <p:nvPr/>
          </p:nvSpPr>
          <p:spPr>
            <a:xfrm>
              <a:off x="5296844" y="2174631"/>
              <a:ext cx="1194892" cy="26683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자연의 소리</a:t>
              </a:r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76D33E79-F58B-47BC-BDC2-A7997153520A}"/>
                </a:ext>
              </a:extLst>
            </p:cNvPr>
            <p:cNvGrpSpPr/>
            <p:nvPr/>
          </p:nvGrpSpPr>
          <p:grpSpPr>
            <a:xfrm>
              <a:off x="4943710" y="2570852"/>
              <a:ext cx="2002781" cy="3042142"/>
              <a:chOff x="4934423" y="2549161"/>
              <a:chExt cx="2002781" cy="304214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A9D486-A1B4-4892-99DC-A626113191C6}"/>
                  </a:ext>
                </a:extLst>
              </p:cNvPr>
              <p:cNvSpPr txBox="1"/>
              <p:nvPr/>
            </p:nvSpPr>
            <p:spPr>
              <a:xfrm>
                <a:off x="5022965" y="5088880"/>
                <a:ext cx="1914239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050" b="0" i="0" dirty="0">
                    <a:solidFill>
                      <a:srgbClr val="111111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빗소리</a:t>
                </a:r>
                <a:r>
                  <a:rPr lang="en-US" altLang="ko-KR" sz="1050" b="0" i="0" dirty="0">
                    <a:solidFill>
                      <a:srgbClr val="111111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, </a:t>
                </a:r>
                <a:r>
                  <a:rPr lang="ko-KR" altLang="en-US" sz="1050" b="0" i="0" dirty="0">
                    <a:solidFill>
                      <a:srgbClr val="111111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파도소리</a:t>
                </a:r>
                <a:r>
                  <a:rPr lang="en-US" altLang="ko-KR" sz="1050" dirty="0">
                    <a:solidFill>
                      <a:srgbClr val="111111"/>
                    </a:solidFill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 </a:t>
                </a:r>
                <a:r>
                  <a:rPr lang="ko-KR" altLang="en-US" sz="1050" b="0" i="0" dirty="0">
                    <a:solidFill>
                      <a:srgbClr val="111111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같은 </a:t>
                </a:r>
                <a:endParaRPr lang="en-US" altLang="ko-KR" sz="1050" b="0" i="0" dirty="0">
                  <a:solidFill>
                    <a:srgbClr val="111111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  <a:p>
                <a:r>
                  <a:rPr lang="ko-KR" altLang="en-US" sz="1050" b="0" i="0" dirty="0">
                    <a:solidFill>
                      <a:srgbClr val="111111"/>
                    </a:solidFill>
                    <a:effectLst/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자연음이 대표적인 백색소음</a:t>
                </a:r>
                <a:endPara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9F177F77-C468-4F41-A0B7-B540FF347551}"/>
                  </a:ext>
                </a:extLst>
              </p:cNvPr>
              <p:cNvSpPr/>
              <p:nvPr/>
            </p:nvSpPr>
            <p:spPr>
              <a:xfrm>
                <a:off x="4934423" y="2549161"/>
                <a:ext cx="1806950" cy="3042142"/>
              </a:xfrm>
              <a:prstGeom prst="roundRect">
                <a:avLst>
                  <a:gd name="adj" fmla="val 7312"/>
                </a:avLst>
              </a:prstGeom>
              <a:noFill/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5" name="그림 3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17A18B7-B238-42F0-814E-DC3166692D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62" t="25214" r="37163" b="33329"/>
              <a:stretch/>
            </p:blipFill>
            <p:spPr>
              <a:xfrm>
                <a:off x="5452178" y="3489111"/>
                <a:ext cx="750214" cy="75063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7F2485F7-FD9A-48A2-A123-46E2D5FD4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7315" y="2897742"/>
                <a:ext cx="579940" cy="579940"/>
              </a:xfrm>
              <a:prstGeom prst="rect">
                <a:avLst/>
              </a:prstGeom>
            </p:spPr>
          </p:pic>
          <p:pic>
            <p:nvPicPr>
              <p:cNvPr id="56" name="그림 5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90A1A0F-8513-4462-A9A1-4A84BF6063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39" t="22541" r="44740" b="28791"/>
              <a:stretch/>
            </p:blipFill>
            <p:spPr>
              <a:xfrm>
                <a:off x="5420547" y="4159160"/>
                <a:ext cx="813476" cy="850201"/>
              </a:xfrm>
              <a:prstGeom prst="rect">
                <a:avLst/>
              </a:prstGeom>
            </p:spPr>
          </p:pic>
        </p:grpSp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57D0CD1-C7E3-415F-8926-6269DBE74E47}"/>
              </a:ext>
            </a:extLst>
          </p:cNvPr>
          <p:cNvSpPr/>
          <p:nvPr/>
        </p:nvSpPr>
        <p:spPr>
          <a:xfrm>
            <a:off x="7656905" y="2636070"/>
            <a:ext cx="3200878" cy="3042142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E17DDFD-D0A4-40E4-932B-DDC2A316E2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74" y="2920817"/>
            <a:ext cx="713072" cy="713072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74BA242-831E-4B17-89C8-13F7B28A93E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74" y="4678584"/>
            <a:ext cx="713072" cy="713072"/>
          </a:xfrm>
          <a:prstGeom prst="rect">
            <a:avLst/>
          </a:prstGeom>
        </p:spPr>
      </p:pic>
      <p:pic>
        <p:nvPicPr>
          <p:cNvPr id="73" name="그림 72" descr="텍스트이(가) 표시된 사진&#10;&#10;자동 생성된 설명">
            <a:extLst>
              <a:ext uri="{FF2B5EF4-FFF2-40B4-BE49-F238E27FC236}">
                <a16:creationId xmlns:a16="http://schemas.microsoft.com/office/drawing/2014/main" id="{83C30C64-EFE9-49D1-81CD-03C2864EC5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275" y="3793172"/>
            <a:ext cx="713071" cy="71307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ABC2859-7345-4179-BEED-2F4B74C86CE4}"/>
              </a:ext>
            </a:extLst>
          </p:cNvPr>
          <p:cNvSpPr txBox="1"/>
          <p:nvPr/>
        </p:nvSpPr>
        <p:spPr>
          <a:xfrm>
            <a:off x="8908347" y="3061910"/>
            <a:ext cx="20489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흥분할 때 나오는 </a:t>
            </a:r>
            <a:endParaRPr lang="en-US" altLang="ko-KR" sz="1100" b="0" i="0" dirty="0">
              <a:solidFill>
                <a:srgbClr val="11111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교감신경이 줄고</a:t>
            </a:r>
            <a:endParaRPr lang="ko-KR" altLang="en-US" sz="11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403D10-5C46-4221-80D3-0D087BC611DF}"/>
              </a:ext>
            </a:extLst>
          </p:cNvPr>
          <p:cNvSpPr txBox="1"/>
          <p:nvPr/>
        </p:nvSpPr>
        <p:spPr>
          <a:xfrm>
            <a:off x="8924142" y="4819677"/>
            <a:ext cx="20331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11111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뇌파가 안정</a:t>
            </a:r>
            <a:r>
              <a:rPr lang="en-US" altLang="ko-KR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·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동기화하면서 </a:t>
            </a:r>
            <a:endParaRPr lang="en-US" altLang="ko-KR" sz="1100" b="0" i="0" dirty="0">
              <a:solidFill>
                <a:srgbClr val="111111"/>
              </a:solidFill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심신이 </a:t>
            </a:r>
            <a:r>
              <a:rPr lang="ko-KR" altLang="en-US" sz="1100" b="0" i="0" dirty="0" err="1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편안해져</a:t>
            </a:r>
            <a:r>
              <a:rPr lang="ko-KR" altLang="en-US" sz="1100" b="0" i="0" dirty="0">
                <a:solidFill>
                  <a:srgbClr val="111111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잠을 유발</a:t>
            </a:r>
            <a:endParaRPr lang="ko-KR" altLang="en-US" sz="11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F1923E-018C-40B9-8819-7E972BB82EB2}"/>
              </a:ext>
            </a:extLst>
          </p:cNvPr>
          <p:cNvSpPr txBox="1"/>
          <p:nvPr/>
        </p:nvSpPr>
        <p:spPr>
          <a:xfrm>
            <a:off x="1760661" y="4532370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82%</a:t>
            </a:r>
            <a:endParaRPr lang="ko-KR" altLang="en-US" sz="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9A4877-4D96-4CD2-BF80-40D96F105B78}"/>
              </a:ext>
            </a:extLst>
          </p:cNvPr>
          <p:cNvSpPr txBox="1"/>
          <p:nvPr/>
        </p:nvSpPr>
        <p:spPr>
          <a:xfrm>
            <a:off x="2361406" y="4879183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70%</a:t>
            </a:r>
            <a:endParaRPr lang="ko-KR" altLang="en-US" sz="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297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A43012-58B8-4A62-A6BC-3E10A27256F0}"/>
              </a:ext>
            </a:extLst>
          </p:cNvPr>
          <p:cNvSpPr/>
          <p:nvPr/>
        </p:nvSpPr>
        <p:spPr>
          <a:xfrm>
            <a:off x="845439" y="842451"/>
            <a:ext cx="10501122" cy="5260100"/>
          </a:xfrm>
          <a:prstGeom prst="roundRect">
            <a:avLst>
              <a:gd name="adj" fmla="val 4815"/>
            </a:avLst>
          </a:prstGeom>
          <a:noFill/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000E2-3F19-46B3-B965-DCA64051442F}"/>
              </a:ext>
            </a:extLst>
          </p:cNvPr>
          <p:cNvSpPr txBox="1"/>
          <p:nvPr/>
        </p:nvSpPr>
        <p:spPr>
          <a:xfrm>
            <a:off x="1517650" y="4655276"/>
            <a:ext cx="4796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국민들의 수면 건강에 도움을 주는</a:t>
            </a:r>
            <a:endParaRPr lang="en-US" altLang="ko-KR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400" b="1" kern="0" dirty="0">
                <a:solidFill>
                  <a:schemeClr val="accent4"/>
                </a:solidFill>
                <a:latin typeface="Cooper Black" panose="0208090404030B020404" pitchFamily="18" charset="0"/>
              </a:rPr>
              <a:t>Deep Sleep ASMR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제안합니다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54ED2-FA0A-4A15-97E1-A9642B52F9F5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주제 선정 배경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7C4EAA3-7E51-4504-B5E9-9333EDD0F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107" y="3721051"/>
            <a:ext cx="1318945" cy="13189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B082EFA-1BEB-41C6-A4F8-E00F6C3D8C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94" y="3995803"/>
            <a:ext cx="1318945" cy="131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6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FE1D53-04AA-43F8-B487-02D0F6CF7102}"/>
              </a:ext>
            </a:extLst>
          </p:cNvPr>
          <p:cNvSpPr txBox="1"/>
          <p:nvPr/>
        </p:nvSpPr>
        <p:spPr>
          <a:xfrm>
            <a:off x="1008245" y="970123"/>
            <a:ext cx="261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 로드맵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45B70-76B6-492F-8964-BC9AEE34501C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02.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분석 개요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23725C6-C031-47BB-BF91-D774879B2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050" y="2726970"/>
            <a:ext cx="695098" cy="2548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5D85D3-76D7-4449-9CFD-E0BE138EED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11" y="2718848"/>
            <a:ext cx="695098" cy="270153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139A4ED6-DA41-44CB-938B-72C6D68A99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07" y="3946182"/>
            <a:ext cx="627647" cy="15621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46B6E4-D52E-42A4-9B13-C3E241FFCB70}"/>
              </a:ext>
            </a:extLst>
          </p:cNvPr>
          <p:cNvSpPr/>
          <p:nvPr/>
        </p:nvSpPr>
        <p:spPr>
          <a:xfrm>
            <a:off x="1582014" y="1831029"/>
            <a:ext cx="1194892" cy="266834"/>
          </a:xfrm>
          <a:prstGeom prst="roundRect">
            <a:avLst>
              <a:gd name="adj" fmla="val 5000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수집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8E8B6E-E283-4B7D-B047-1B06D56AAC8C}"/>
              </a:ext>
            </a:extLst>
          </p:cNvPr>
          <p:cNvSpPr/>
          <p:nvPr/>
        </p:nvSpPr>
        <p:spPr>
          <a:xfrm>
            <a:off x="1275985" y="2188914"/>
            <a:ext cx="1806950" cy="3042142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8F0A4F-43C7-44D0-9E0F-2015C71817C6}"/>
              </a:ext>
            </a:extLst>
          </p:cNvPr>
          <p:cNvSpPr/>
          <p:nvPr/>
        </p:nvSpPr>
        <p:spPr>
          <a:xfrm>
            <a:off x="3550866" y="1831029"/>
            <a:ext cx="1194892" cy="266834"/>
          </a:xfrm>
          <a:prstGeom prst="roundRect">
            <a:avLst>
              <a:gd name="adj" fmla="val 5000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</a:t>
            </a:r>
            <a:r>
              <a:rPr lang="ko-KR" altLang="en-US" sz="1200" b="1" dirty="0" err="1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endParaRPr lang="ko-KR" altLang="en-US" sz="1200" b="1" dirty="0">
              <a:solidFill>
                <a:schemeClr val="tx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FB28F06-5BD0-4C72-BDAB-C38FC05AA3C6}"/>
              </a:ext>
            </a:extLst>
          </p:cNvPr>
          <p:cNvSpPr/>
          <p:nvPr/>
        </p:nvSpPr>
        <p:spPr>
          <a:xfrm>
            <a:off x="5519718" y="1831029"/>
            <a:ext cx="1194892" cy="266834"/>
          </a:xfrm>
          <a:prstGeom prst="roundRect">
            <a:avLst>
              <a:gd name="adj" fmla="val 5000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분석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77F93F8-CFA3-42EC-8C4B-CAC7CAB6E98E}"/>
              </a:ext>
            </a:extLst>
          </p:cNvPr>
          <p:cNvSpPr/>
          <p:nvPr/>
        </p:nvSpPr>
        <p:spPr>
          <a:xfrm>
            <a:off x="5213689" y="2227251"/>
            <a:ext cx="1806950" cy="1952840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84E573C-9146-495B-A92D-56E7D73A5F29}"/>
              </a:ext>
            </a:extLst>
          </p:cNvPr>
          <p:cNvSpPr/>
          <p:nvPr/>
        </p:nvSpPr>
        <p:spPr>
          <a:xfrm>
            <a:off x="7488570" y="1831029"/>
            <a:ext cx="1194892" cy="266834"/>
          </a:xfrm>
          <a:prstGeom prst="roundRect">
            <a:avLst>
              <a:gd name="adj" fmla="val 5000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후처리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B54CD3F-CCD4-4CC5-86C2-A2CC7EB1F870}"/>
              </a:ext>
            </a:extLst>
          </p:cNvPr>
          <p:cNvSpPr/>
          <p:nvPr/>
        </p:nvSpPr>
        <p:spPr>
          <a:xfrm>
            <a:off x="7182541" y="2227251"/>
            <a:ext cx="1806950" cy="1952840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4ED765B-810E-43B1-82D9-5D1AA254AF9F}"/>
              </a:ext>
            </a:extLst>
          </p:cNvPr>
          <p:cNvSpPr/>
          <p:nvPr/>
        </p:nvSpPr>
        <p:spPr>
          <a:xfrm>
            <a:off x="9457422" y="1831029"/>
            <a:ext cx="1194892" cy="266834"/>
          </a:xfrm>
          <a:prstGeom prst="roundRect">
            <a:avLst>
              <a:gd name="adj" fmla="val 50000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결과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EA15787-EB7F-45A9-B2DA-3CD74AE4B8B2}"/>
              </a:ext>
            </a:extLst>
          </p:cNvPr>
          <p:cNvSpPr/>
          <p:nvPr/>
        </p:nvSpPr>
        <p:spPr>
          <a:xfrm>
            <a:off x="9151393" y="2227250"/>
            <a:ext cx="1806950" cy="3042142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B3EA518-6DEE-455C-B95F-E1969E533E14}"/>
              </a:ext>
            </a:extLst>
          </p:cNvPr>
          <p:cNvGrpSpPr/>
          <p:nvPr/>
        </p:nvGrpSpPr>
        <p:grpSpPr>
          <a:xfrm>
            <a:off x="1421590" y="3036049"/>
            <a:ext cx="1477943" cy="811391"/>
            <a:chOff x="1431779" y="2876781"/>
            <a:chExt cx="1477943" cy="811391"/>
          </a:xfrm>
        </p:grpSpPr>
        <p:pic>
          <p:nvPicPr>
            <p:cNvPr id="30" name="그림 29" descr="나무, 실외, 조류, 가지이(가) 표시된 사진&#10;&#10;자동 생성된 설명">
              <a:extLst>
                <a:ext uri="{FF2B5EF4-FFF2-40B4-BE49-F238E27FC236}">
                  <a16:creationId xmlns:a16="http://schemas.microsoft.com/office/drawing/2014/main" id="{2119F535-D1F1-4627-9B29-C8FEC2DA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3853" y="2876781"/>
              <a:ext cx="665869" cy="396089"/>
            </a:xfrm>
            <a:prstGeom prst="rect">
              <a:avLst/>
            </a:prstGeom>
          </p:spPr>
        </p:pic>
        <p:pic>
          <p:nvPicPr>
            <p:cNvPr id="31" name="그림 30" descr="나무, 조류, 실외, 앉아있는이(가) 표시된 사진&#10;&#10;자동 생성된 설명">
              <a:extLst>
                <a:ext uri="{FF2B5EF4-FFF2-40B4-BE49-F238E27FC236}">
                  <a16:creationId xmlns:a16="http://schemas.microsoft.com/office/drawing/2014/main" id="{5ABEA0E3-644D-4DB7-9CC4-925C80F86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779" y="3246109"/>
              <a:ext cx="702938" cy="367296"/>
            </a:xfrm>
            <a:prstGeom prst="rect">
              <a:avLst/>
            </a:prstGeom>
          </p:spPr>
        </p:pic>
        <p:pic>
          <p:nvPicPr>
            <p:cNvPr id="32" name="그림 31" descr="하늘, 자연, 실외, 해안이(가) 표시된 사진&#10;&#10;자동 생성된 설명">
              <a:extLst>
                <a:ext uri="{FF2B5EF4-FFF2-40B4-BE49-F238E27FC236}">
                  <a16:creationId xmlns:a16="http://schemas.microsoft.com/office/drawing/2014/main" id="{A0FE3862-679B-4446-8FB7-6676BA8E2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095" y="3226628"/>
              <a:ext cx="818377" cy="461544"/>
            </a:xfrm>
            <a:prstGeom prst="rect">
              <a:avLst/>
            </a:prstGeom>
          </p:spPr>
        </p:pic>
        <p:pic>
          <p:nvPicPr>
            <p:cNvPr id="33" name="그림 32" descr="텍스트, 하늘, 실외, 물이(가) 표시된 사진&#10;&#10;자동 생성된 설명">
              <a:extLst>
                <a:ext uri="{FF2B5EF4-FFF2-40B4-BE49-F238E27FC236}">
                  <a16:creationId xmlns:a16="http://schemas.microsoft.com/office/drawing/2014/main" id="{66E1A451-04A3-4D16-8DEA-AF66DA6C8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7299" y="2937214"/>
              <a:ext cx="681341" cy="376238"/>
            </a:xfrm>
            <a:prstGeom prst="rect">
              <a:avLst/>
            </a:prstGeom>
          </p:spPr>
        </p:pic>
        <p:pic>
          <p:nvPicPr>
            <p:cNvPr id="29" name="그림 28" descr="텍스트, 화이트보드이(가) 표시된 사진&#10;&#10;자동 생성된 설명">
              <a:extLst>
                <a:ext uri="{FF2B5EF4-FFF2-40B4-BE49-F238E27FC236}">
                  <a16:creationId xmlns:a16="http://schemas.microsoft.com/office/drawing/2014/main" id="{B7197F60-3380-4A9B-9E10-41269B9C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738" y="3120351"/>
              <a:ext cx="706705" cy="393959"/>
            </a:xfrm>
            <a:prstGeom prst="rect">
              <a:avLst/>
            </a:prstGeom>
          </p:spPr>
        </p:pic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7FF25F-496B-49B8-8597-D4DB1E6C5765}"/>
              </a:ext>
            </a:extLst>
          </p:cNvPr>
          <p:cNvCxnSpPr>
            <a:cxnSpLocks/>
          </p:cNvCxnSpPr>
          <p:nvPr/>
        </p:nvCxnSpPr>
        <p:spPr>
          <a:xfrm>
            <a:off x="2136962" y="4194904"/>
            <a:ext cx="13494" cy="298005"/>
          </a:xfrm>
          <a:prstGeom prst="straightConnector1">
            <a:avLst/>
          </a:prstGeom>
          <a:ln w="19050"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원통형 36">
            <a:extLst>
              <a:ext uri="{FF2B5EF4-FFF2-40B4-BE49-F238E27FC236}">
                <a16:creationId xmlns:a16="http://schemas.microsoft.com/office/drawing/2014/main" id="{BD2E22AA-4A98-4CF3-BD12-98C34E802A24}"/>
              </a:ext>
            </a:extLst>
          </p:cNvPr>
          <p:cNvSpPr/>
          <p:nvPr/>
        </p:nvSpPr>
        <p:spPr>
          <a:xfrm>
            <a:off x="1811046" y="4529799"/>
            <a:ext cx="736827" cy="534838"/>
          </a:xfrm>
          <a:prstGeom prst="can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DB</a:t>
            </a:r>
            <a:endParaRPr lang="ko-KR" altLang="en-US" sz="12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2CF76E-3E9A-4086-ACE7-D112C4D067CE}"/>
              </a:ext>
            </a:extLst>
          </p:cNvPr>
          <p:cNvSpPr/>
          <p:nvPr/>
        </p:nvSpPr>
        <p:spPr>
          <a:xfrm>
            <a:off x="1338724" y="2578714"/>
            <a:ext cx="1681472" cy="1601376"/>
          </a:xfrm>
          <a:prstGeom prst="roundRect">
            <a:avLst>
              <a:gd name="adj" fmla="val 9125"/>
            </a:avLst>
          </a:prstGeom>
          <a:noFill/>
          <a:ln w="19050">
            <a:solidFill>
              <a:srgbClr val="0066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7C65E8-D8ED-4571-B5F3-1EB17D02DC0C}"/>
              </a:ext>
            </a:extLst>
          </p:cNvPr>
          <p:cNvSpPr txBox="1"/>
          <p:nvPr/>
        </p:nvSpPr>
        <p:spPr>
          <a:xfrm>
            <a:off x="1421590" y="2365917"/>
            <a:ext cx="1535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공공데이터 및 콘텐츠 </a:t>
            </a:r>
            <a:r>
              <a:rPr lang="ko-KR" altLang="en-US" sz="9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크롤링</a:t>
            </a:r>
            <a:endParaRPr lang="ko-KR" altLang="en-US" sz="9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4FFA30E-865D-49AA-B92E-5DA687EDAE99}"/>
              </a:ext>
            </a:extLst>
          </p:cNvPr>
          <p:cNvSpPr/>
          <p:nvPr/>
        </p:nvSpPr>
        <p:spPr>
          <a:xfrm>
            <a:off x="3244837" y="4285565"/>
            <a:ext cx="5744654" cy="945491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373A48D3-FAC6-491E-AF10-951E33178C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70" y="4587188"/>
            <a:ext cx="892285" cy="36527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B81E14EB-5A69-4D04-BAD7-C35DC6B034B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22714" r="6285" b="29125"/>
          <a:stretch/>
        </p:blipFill>
        <p:spPr>
          <a:xfrm>
            <a:off x="7179421" y="4549288"/>
            <a:ext cx="1413865" cy="441078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1A50D25-3016-4F5D-9663-D86DDF4F1F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41" y="4556126"/>
            <a:ext cx="1265363" cy="427402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F6A13EF-3244-4B16-B670-75EC94F2FC78}"/>
              </a:ext>
            </a:extLst>
          </p:cNvPr>
          <p:cNvSpPr/>
          <p:nvPr/>
        </p:nvSpPr>
        <p:spPr>
          <a:xfrm>
            <a:off x="3168428" y="5087986"/>
            <a:ext cx="1194892" cy="266834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라이브러리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B7528AA-F515-4A9F-B249-601C501A3504}"/>
              </a:ext>
            </a:extLst>
          </p:cNvPr>
          <p:cNvSpPr/>
          <p:nvPr/>
        </p:nvSpPr>
        <p:spPr>
          <a:xfrm>
            <a:off x="3244837" y="2227250"/>
            <a:ext cx="1806950" cy="1967654"/>
          </a:xfrm>
          <a:prstGeom prst="roundRect">
            <a:avLst>
              <a:gd name="adj" fmla="val 7312"/>
            </a:avLst>
          </a:prstGeom>
          <a:noFill/>
          <a:ln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8294DF4-8710-4A4A-94A7-26910937D9F1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3859306" y="2769154"/>
            <a:ext cx="1" cy="981465"/>
          </a:xfrm>
          <a:prstGeom prst="straightConnector1">
            <a:avLst/>
          </a:prstGeom>
          <a:ln w="19050">
            <a:solidFill>
              <a:srgbClr val="0066FF"/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DD1CD2E-618D-4257-AE90-A28814EEA538}"/>
              </a:ext>
            </a:extLst>
          </p:cNvPr>
          <p:cNvGrpSpPr/>
          <p:nvPr/>
        </p:nvGrpSpPr>
        <p:grpSpPr>
          <a:xfrm>
            <a:off x="3413511" y="2492155"/>
            <a:ext cx="1521639" cy="1535463"/>
            <a:chOff x="3309582" y="2450476"/>
            <a:chExt cx="1521639" cy="153546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ECE27E8-F476-46FA-BC15-0FE6141F987B}"/>
                </a:ext>
              </a:extLst>
            </p:cNvPr>
            <p:cNvSpPr txBox="1"/>
            <p:nvPr/>
          </p:nvSpPr>
          <p:spPr>
            <a:xfrm>
              <a:off x="3463470" y="2450476"/>
              <a:ext cx="5838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Audio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2A5243E-35F0-4966-BBCF-09FA5310B3E7}"/>
                </a:ext>
              </a:extLst>
            </p:cNvPr>
            <p:cNvSpPr txBox="1"/>
            <p:nvPr/>
          </p:nvSpPr>
          <p:spPr>
            <a:xfrm>
              <a:off x="4136800" y="2777052"/>
              <a:ext cx="6944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encode</a:t>
              </a:r>
              <a:endPara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35C7B8-1F09-4CED-B067-00A2A8BCE043}"/>
                </a:ext>
              </a:extLst>
            </p:cNvPr>
            <p:cNvSpPr txBox="1"/>
            <p:nvPr/>
          </p:nvSpPr>
          <p:spPr>
            <a:xfrm>
              <a:off x="4238140" y="3194736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split</a:t>
              </a:r>
              <a:endPara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BEFC389-C48C-4C6C-A06E-687922D1F0B3}"/>
                </a:ext>
              </a:extLst>
            </p:cNvPr>
            <p:cNvSpPr txBox="1"/>
            <p:nvPr/>
          </p:nvSpPr>
          <p:spPr>
            <a:xfrm>
              <a:off x="3309582" y="3708940"/>
              <a:ext cx="891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Input data</a:t>
              </a:r>
              <a:endPara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EBF4E10-A6FE-4D3C-9271-7470D679AB56}"/>
                </a:ext>
              </a:extLst>
            </p:cNvPr>
            <p:cNvCxnSpPr>
              <a:cxnSpLocks/>
              <a:stCxn id="61" idx="1"/>
            </p:cNvCxnSpPr>
            <p:nvPr/>
          </p:nvCxnSpPr>
          <p:spPr>
            <a:xfrm flipH="1">
              <a:off x="3755377" y="3333236"/>
              <a:ext cx="482763" cy="0"/>
            </a:xfrm>
            <a:prstGeom prst="line">
              <a:avLst/>
            </a:prstGeom>
            <a:ln w="19050">
              <a:solidFill>
                <a:srgbClr val="0066FF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CF3AC43-30D3-4A55-8DFF-3D088EE06D8E}"/>
                </a:ext>
              </a:extLst>
            </p:cNvPr>
            <p:cNvCxnSpPr>
              <a:cxnSpLocks/>
              <a:stCxn id="60" idx="1"/>
            </p:cNvCxnSpPr>
            <p:nvPr/>
          </p:nvCxnSpPr>
          <p:spPr>
            <a:xfrm flipH="1" flipV="1">
              <a:off x="3755377" y="2909898"/>
              <a:ext cx="381423" cy="5654"/>
            </a:xfrm>
            <a:prstGeom prst="line">
              <a:avLst/>
            </a:prstGeom>
            <a:ln w="19050">
              <a:solidFill>
                <a:srgbClr val="0066FF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AEA841A-5126-4C49-833D-98A2197534E3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" t="2208" r="1317" b="5725"/>
          <a:stretch/>
        </p:blipFill>
        <p:spPr>
          <a:xfrm>
            <a:off x="5510635" y="3063425"/>
            <a:ext cx="1259840" cy="341336"/>
          </a:xfrm>
          <a:prstGeom prst="rect">
            <a:avLst/>
          </a:prstGeom>
        </p:spPr>
      </p:pic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FC053E46-E09D-4399-99DB-F6C69733D869}"/>
              </a:ext>
            </a:extLst>
          </p:cNvPr>
          <p:cNvCxnSpPr>
            <a:stCxn id="37" idx="4"/>
            <a:endCxn id="59" idx="1"/>
          </p:cNvCxnSpPr>
          <p:nvPr/>
        </p:nvCxnSpPr>
        <p:spPr>
          <a:xfrm flipV="1">
            <a:off x="2547873" y="2630655"/>
            <a:ext cx="1019526" cy="2166563"/>
          </a:xfrm>
          <a:prstGeom prst="curvedConnector3">
            <a:avLst>
              <a:gd name="adj1" fmla="val 63702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62914990-DC65-4B32-B03C-D46FD6AE1DCF}"/>
              </a:ext>
            </a:extLst>
          </p:cNvPr>
          <p:cNvCxnSpPr>
            <a:cxnSpLocks/>
            <a:stCxn id="62" idx="3"/>
            <a:endCxn id="81" idx="1"/>
          </p:cNvCxnSpPr>
          <p:nvPr/>
        </p:nvCxnSpPr>
        <p:spPr>
          <a:xfrm flipV="1">
            <a:off x="4305102" y="3234093"/>
            <a:ext cx="1205533" cy="655026"/>
          </a:xfrm>
          <a:prstGeom prst="curvedConnector3">
            <a:avLst>
              <a:gd name="adj1" fmla="val 6000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그림 91">
            <a:extLst>
              <a:ext uri="{FF2B5EF4-FFF2-40B4-BE49-F238E27FC236}">
                <a16:creationId xmlns:a16="http://schemas.microsoft.com/office/drawing/2014/main" id="{98BE3F4E-A766-44B8-B463-E1D629449A6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4087" y="2922661"/>
            <a:ext cx="603859" cy="60385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AF6FBA0-45D5-418B-8C98-F4C6447E73A0}"/>
              </a:ext>
            </a:extLst>
          </p:cNvPr>
          <p:cNvSpPr txBox="1"/>
          <p:nvPr/>
        </p:nvSpPr>
        <p:spPr>
          <a:xfrm>
            <a:off x="7539697" y="2460825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Low-Pass</a:t>
            </a:r>
            <a:r>
              <a:rPr lang="ko-KR" altLang="en-US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05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Filter</a:t>
            </a:r>
          </a:p>
        </p:txBody>
      </p:sp>
      <p:pic>
        <p:nvPicPr>
          <p:cNvPr id="93" name="그림 92" descr="텍스트이(가) 표시된 사진&#10;&#10;자동 생성된 설명">
            <a:extLst>
              <a:ext uri="{FF2B5EF4-FFF2-40B4-BE49-F238E27FC236}">
                <a16:creationId xmlns:a16="http://schemas.microsoft.com/office/drawing/2014/main" id="{9D34875A-EE79-495A-8855-B0CADC52384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2" t="25214" r="37163" b="33329"/>
          <a:stretch/>
        </p:blipFill>
        <p:spPr>
          <a:xfrm>
            <a:off x="9679931" y="3324004"/>
            <a:ext cx="750214" cy="750636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7AEF48EA-14CF-40F1-B402-667684B722A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068" y="2732635"/>
            <a:ext cx="579940" cy="579940"/>
          </a:xfrm>
          <a:prstGeom prst="rect">
            <a:avLst/>
          </a:prstGeom>
        </p:spPr>
      </p:pic>
      <p:pic>
        <p:nvPicPr>
          <p:cNvPr id="95" name="그림 94" descr="텍스트이(가) 표시된 사진&#10;&#10;자동 생성된 설명">
            <a:extLst>
              <a:ext uri="{FF2B5EF4-FFF2-40B4-BE49-F238E27FC236}">
                <a16:creationId xmlns:a16="http://schemas.microsoft.com/office/drawing/2014/main" id="{061C1886-C8D0-4B5B-88E9-25F2CF10EC7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9" t="22541" r="44740" b="28791"/>
          <a:stretch/>
        </p:blipFill>
        <p:spPr>
          <a:xfrm>
            <a:off x="9648300" y="3994053"/>
            <a:ext cx="813476" cy="850201"/>
          </a:xfrm>
          <a:prstGeom prst="rect">
            <a:avLst/>
          </a:prstGeom>
        </p:spPr>
      </p:pic>
      <p:cxnSp>
        <p:nvCxnSpPr>
          <p:cNvPr id="96" name="연결선: 구부러짐 95">
            <a:extLst>
              <a:ext uri="{FF2B5EF4-FFF2-40B4-BE49-F238E27FC236}">
                <a16:creationId xmlns:a16="http://schemas.microsoft.com/office/drawing/2014/main" id="{15E709D8-CB86-4727-9877-4048FBEE9A84}"/>
              </a:ext>
            </a:extLst>
          </p:cNvPr>
          <p:cNvCxnSpPr>
            <a:cxnSpLocks/>
            <a:stCxn id="81" idx="3"/>
            <a:endCxn id="92" idx="2"/>
          </p:cNvCxnSpPr>
          <p:nvPr/>
        </p:nvCxnSpPr>
        <p:spPr>
          <a:xfrm>
            <a:off x="6770475" y="3234093"/>
            <a:ext cx="1315541" cy="292427"/>
          </a:xfrm>
          <a:prstGeom prst="curvedConnector4">
            <a:avLst>
              <a:gd name="adj1" fmla="val 38525"/>
              <a:gd name="adj2" fmla="val 22811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구부러짐 101">
            <a:extLst>
              <a:ext uri="{FF2B5EF4-FFF2-40B4-BE49-F238E27FC236}">
                <a16:creationId xmlns:a16="http://schemas.microsoft.com/office/drawing/2014/main" id="{8DC96472-B9F2-43D4-B048-31248B4FCF6B}"/>
              </a:ext>
            </a:extLst>
          </p:cNvPr>
          <p:cNvCxnSpPr>
            <a:cxnSpLocks/>
            <a:stCxn id="92" idx="1"/>
            <a:endCxn id="94" idx="0"/>
          </p:cNvCxnSpPr>
          <p:nvPr/>
        </p:nvCxnSpPr>
        <p:spPr>
          <a:xfrm flipV="1">
            <a:off x="8387946" y="2732635"/>
            <a:ext cx="1667092" cy="491956"/>
          </a:xfrm>
          <a:prstGeom prst="curvedConnector4">
            <a:avLst>
              <a:gd name="adj1" fmla="val 41303"/>
              <a:gd name="adj2" fmla="val 146468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A3673615-C66E-4F4B-B8F8-CCF62D3EA0E5}"/>
              </a:ext>
            </a:extLst>
          </p:cNvPr>
          <p:cNvSpPr txBox="1"/>
          <p:nvPr/>
        </p:nvSpPr>
        <p:spPr>
          <a:xfrm>
            <a:off x="4924580" y="2788281"/>
            <a:ext cx="2385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Resnet + VAE</a:t>
            </a:r>
            <a:endParaRPr lang="ko-KR" altLang="en-US" sz="1000" b="1" dirty="0">
              <a:solidFill>
                <a:srgbClr val="44546A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Arial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F7C0FE-A217-4B83-B5DF-CDBDB38E7690}"/>
              </a:ext>
            </a:extLst>
          </p:cNvPr>
          <p:cNvSpPr txBox="1"/>
          <p:nvPr/>
        </p:nvSpPr>
        <p:spPr>
          <a:xfrm>
            <a:off x="9151393" y="4915028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</a:t>
            </a:r>
            <a:r>
              <a:rPr lang="ko-KR" altLang="en-US" sz="12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자연음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ASMR </a:t>
            </a:r>
            <a:r>
              <a:rPr lang="ko-KR" altLang="en-US" sz="12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346821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557D1986-C9F1-4105-AC2B-1729337E407E}"/>
              </a:ext>
            </a:extLst>
          </p:cNvPr>
          <p:cNvSpPr/>
          <p:nvPr/>
        </p:nvSpPr>
        <p:spPr>
          <a:xfrm>
            <a:off x="8012111" y="1749474"/>
            <a:ext cx="3138968" cy="3564887"/>
          </a:xfrm>
          <a:prstGeom prst="round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FFT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3EFE35C-F6EB-498D-BFF4-C258ECE8FA56}"/>
              </a:ext>
            </a:extLst>
          </p:cNvPr>
          <p:cNvSpPr/>
          <p:nvPr/>
        </p:nvSpPr>
        <p:spPr>
          <a:xfrm>
            <a:off x="977075" y="2668376"/>
            <a:ext cx="1392976" cy="1143000"/>
          </a:xfrm>
          <a:prstGeom prst="roundRect">
            <a:avLst>
              <a:gd name="adj" fmla="val 15556"/>
            </a:avLst>
          </a:prstGeom>
          <a:noFill/>
          <a:ln w="1905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240B3B-ACD5-4901-A6DD-212139E9428B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03.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A3CE2-7CC0-405F-9E37-954C1F12A7C4}"/>
              </a:ext>
            </a:extLst>
          </p:cNvPr>
          <p:cNvSpPr txBox="1"/>
          <p:nvPr/>
        </p:nvSpPr>
        <p:spPr>
          <a:xfrm>
            <a:off x="1010302" y="1080460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수집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E72295A-1019-4A55-AAFF-827920C98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87" y="3260569"/>
            <a:ext cx="1119463" cy="4103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C9DEE4-9915-4CD9-868F-2A27DB5D2C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2" y="2773538"/>
            <a:ext cx="1119463" cy="435084"/>
          </a:xfrm>
          <a:prstGeom prst="rect">
            <a:avLst/>
          </a:prstGeom>
        </p:spPr>
      </p:pic>
      <p:pic>
        <p:nvPicPr>
          <p:cNvPr id="10" name="그림 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BF3872-C15F-4634-BD99-1D866003F5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914" y="3916538"/>
            <a:ext cx="1010832" cy="2515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38F65F7-3335-4110-B6AC-E523B27D1C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r="4597"/>
          <a:stretch/>
        </p:blipFill>
        <p:spPr>
          <a:xfrm>
            <a:off x="3109906" y="3528926"/>
            <a:ext cx="1795355" cy="935826"/>
          </a:xfrm>
          <a:prstGeom prst="rect">
            <a:avLst/>
          </a:prstGeom>
        </p:spPr>
      </p:pic>
      <p:pic>
        <p:nvPicPr>
          <p:cNvPr id="24" name="그림 23" descr="텍스트, 나무, 잔디, 실외이(가) 표시된 사진&#10;&#10;자동 생성된 설명">
            <a:extLst>
              <a:ext uri="{FF2B5EF4-FFF2-40B4-BE49-F238E27FC236}">
                <a16:creationId xmlns:a16="http://schemas.microsoft.com/office/drawing/2014/main" id="{2665CF0B-6367-4C65-8F3C-19EB15A945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8" r="1188" b="-1317"/>
          <a:stretch/>
        </p:blipFill>
        <p:spPr>
          <a:xfrm>
            <a:off x="3088327" y="4507744"/>
            <a:ext cx="1816934" cy="936435"/>
          </a:xfrm>
          <a:prstGeom prst="rect">
            <a:avLst/>
          </a:prstGeom>
        </p:spPr>
      </p:pic>
      <p:pic>
        <p:nvPicPr>
          <p:cNvPr id="26" name="그림 25" descr="하늘, 실외, 산, 자연이(가) 표시된 사진&#10;&#10;자동 생성된 설명">
            <a:extLst>
              <a:ext uri="{FF2B5EF4-FFF2-40B4-BE49-F238E27FC236}">
                <a16:creationId xmlns:a16="http://schemas.microsoft.com/office/drawing/2014/main" id="{80443D1B-7A4D-4DCD-92CC-1340C7DC50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83" y="2467849"/>
            <a:ext cx="1748067" cy="1018085"/>
          </a:xfrm>
          <a:prstGeom prst="rect">
            <a:avLst/>
          </a:prstGeom>
        </p:spPr>
      </p:pic>
      <p:pic>
        <p:nvPicPr>
          <p:cNvPr id="28" name="그림 27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F5C1BA7A-ADD6-4A02-B96C-A0400C0A0D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483" y="1450381"/>
            <a:ext cx="1748067" cy="974476"/>
          </a:xfrm>
          <a:prstGeom prst="rect">
            <a:avLst/>
          </a:prstGeom>
        </p:spPr>
      </p:pic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9B4FE2E4-834D-4349-A171-D7D280FEC157}"/>
              </a:ext>
            </a:extLst>
          </p:cNvPr>
          <p:cNvSpPr/>
          <p:nvPr/>
        </p:nvSpPr>
        <p:spPr>
          <a:xfrm>
            <a:off x="5115736" y="1716187"/>
            <a:ext cx="495300" cy="3321050"/>
          </a:xfrm>
          <a:prstGeom prst="rightBrace">
            <a:avLst>
              <a:gd name="adj1" fmla="val 85256"/>
              <a:gd name="adj2" fmla="val 48280"/>
            </a:avLst>
          </a:prstGeom>
          <a:ln w="1905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95300"/>
                      <a:gd name="connsiteY0" fmla="*/ 0 h 3321050"/>
                      <a:gd name="connsiteX1" fmla="*/ 247650 w 495300"/>
                      <a:gd name="connsiteY1" fmla="*/ 41273 h 3321050"/>
                      <a:gd name="connsiteX2" fmla="*/ 247650 w 495300"/>
                      <a:gd name="connsiteY2" fmla="*/ 596584 h 3321050"/>
                      <a:gd name="connsiteX3" fmla="*/ 247650 w 495300"/>
                      <a:gd name="connsiteY3" fmla="*/ 1104746 h 3321050"/>
                      <a:gd name="connsiteX4" fmla="*/ 247650 w 495300"/>
                      <a:gd name="connsiteY4" fmla="*/ 1612908 h 3321050"/>
                      <a:gd name="connsiteX5" fmla="*/ 495300 w 495300"/>
                      <a:gd name="connsiteY5" fmla="*/ 1654181 h 3321050"/>
                      <a:gd name="connsiteX6" fmla="*/ 247650 w 495300"/>
                      <a:gd name="connsiteY6" fmla="*/ 1695454 h 3321050"/>
                      <a:gd name="connsiteX7" fmla="*/ 247650 w 495300"/>
                      <a:gd name="connsiteY7" fmla="*/ 2255248 h 3321050"/>
                      <a:gd name="connsiteX8" fmla="*/ 247650 w 495300"/>
                      <a:gd name="connsiteY8" fmla="*/ 2751669 h 3321050"/>
                      <a:gd name="connsiteX9" fmla="*/ 247650 w 495300"/>
                      <a:gd name="connsiteY9" fmla="*/ 3279777 h 3321050"/>
                      <a:gd name="connsiteX10" fmla="*/ 0 w 495300"/>
                      <a:gd name="connsiteY10" fmla="*/ 3321050 h 3321050"/>
                      <a:gd name="connsiteX11" fmla="*/ 0 w 495300"/>
                      <a:gd name="connsiteY11" fmla="*/ 2800752 h 3321050"/>
                      <a:gd name="connsiteX12" fmla="*/ 0 w 495300"/>
                      <a:gd name="connsiteY12" fmla="*/ 2247244 h 3321050"/>
                      <a:gd name="connsiteX13" fmla="*/ 0 w 495300"/>
                      <a:gd name="connsiteY13" fmla="*/ 1693736 h 3321050"/>
                      <a:gd name="connsiteX14" fmla="*/ 0 w 495300"/>
                      <a:gd name="connsiteY14" fmla="*/ 1140227 h 3321050"/>
                      <a:gd name="connsiteX15" fmla="*/ 0 w 495300"/>
                      <a:gd name="connsiteY15" fmla="*/ 553508 h 3321050"/>
                      <a:gd name="connsiteX16" fmla="*/ 0 w 495300"/>
                      <a:gd name="connsiteY16" fmla="*/ 0 h 3321050"/>
                      <a:gd name="connsiteX0" fmla="*/ 0 w 495300"/>
                      <a:gd name="connsiteY0" fmla="*/ 0 h 3321050"/>
                      <a:gd name="connsiteX1" fmla="*/ 247650 w 495300"/>
                      <a:gd name="connsiteY1" fmla="*/ 41273 h 3321050"/>
                      <a:gd name="connsiteX2" fmla="*/ 247650 w 495300"/>
                      <a:gd name="connsiteY2" fmla="*/ 533719 h 3321050"/>
                      <a:gd name="connsiteX3" fmla="*/ 247650 w 495300"/>
                      <a:gd name="connsiteY3" fmla="*/ 1073313 h 3321050"/>
                      <a:gd name="connsiteX4" fmla="*/ 247650 w 495300"/>
                      <a:gd name="connsiteY4" fmla="*/ 1612908 h 3321050"/>
                      <a:gd name="connsiteX5" fmla="*/ 495300 w 495300"/>
                      <a:gd name="connsiteY5" fmla="*/ 1654181 h 3321050"/>
                      <a:gd name="connsiteX6" fmla="*/ 247650 w 495300"/>
                      <a:gd name="connsiteY6" fmla="*/ 1695454 h 3321050"/>
                      <a:gd name="connsiteX7" fmla="*/ 247650 w 495300"/>
                      <a:gd name="connsiteY7" fmla="*/ 2176032 h 3321050"/>
                      <a:gd name="connsiteX8" fmla="*/ 247650 w 495300"/>
                      <a:gd name="connsiteY8" fmla="*/ 2719983 h 3321050"/>
                      <a:gd name="connsiteX9" fmla="*/ 247650 w 495300"/>
                      <a:gd name="connsiteY9" fmla="*/ 3279777 h 3321050"/>
                      <a:gd name="connsiteX10" fmla="*/ 0 w 495300"/>
                      <a:gd name="connsiteY10" fmla="*/ 3321050 h 3321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95300" h="3321050" stroke="0" extrusionOk="0">
                        <a:moveTo>
                          <a:pt x="0" y="0"/>
                        </a:moveTo>
                        <a:cubicBezTo>
                          <a:pt x="135621" y="-711"/>
                          <a:pt x="241657" y="20728"/>
                          <a:pt x="247650" y="41273"/>
                        </a:cubicBezTo>
                        <a:cubicBezTo>
                          <a:pt x="307773" y="203567"/>
                          <a:pt x="216096" y="479603"/>
                          <a:pt x="247650" y="596584"/>
                        </a:cubicBezTo>
                        <a:cubicBezTo>
                          <a:pt x="279204" y="713565"/>
                          <a:pt x="198313" y="910944"/>
                          <a:pt x="247650" y="1104746"/>
                        </a:cubicBezTo>
                        <a:cubicBezTo>
                          <a:pt x="296987" y="1298548"/>
                          <a:pt x="238094" y="1377168"/>
                          <a:pt x="247650" y="1612908"/>
                        </a:cubicBezTo>
                        <a:cubicBezTo>
                          <a:pt x="246463" y="1631879"/>
                          <a:pt x="360823" y="1645683"/>
                          <a:pt x="495300" y="1654181"/>
                        </a:cubicBezTo>
                        <a:cubicBezTo>
                          <a:pt x="355897" y="1652457"/>
                          <a:pt x="251096" y="1667052"/>
                          <a:pt x="247650" y="1695454"/>
                        </a:cubicBezTo>
                        <a:cubicBezTo>
                          <a:pt x="251699" y="1873103"/>
                          <a:pt x="195613" y="2076984"/>
                          <a:pt x="247650" y="2255248"/>
                        </a:cubicBezTo>
                        <a:cubicBezTo>
                          <a:pt x="299687" y="2433512"/>
                          <a:pt x="247261" y="2534942"/>
                          <a:pt x="247650" y="2751669"/>
                        </a:cubicBezTo>
                        <a:cubicBezTo>
                          <a:pt x="248039" y="2968396"/>
                          <a:pt x="195797" y="3128084"/>
                          <a:pt x="247650" y="3279777"/>
                        </a:cubicBezTo>
                        <a:cubicBezTo>
                          <a:pt x="264189" y="3316096"/>
                          <a:pt x="147516" y="3337042"/>
                          <a:pt x="0" y="3321050"/>
                        </a:cubicBezTo>
                        <a:cubicBezTo>
                          <a:pt x="-3785" y="3169114"/>
                          <a:pt x="20420" y="3043352"/>
                          <a:pt x="0" y="2800752"/>
                        </a:cubicBezTo>
                        <a:cubicBezTo>
                          <a:pt x="-20420" y="2558152"/>
                          <a:pt x="44217" y="2410030"/>
                          <a:pt x="0" y="2247244"/>
                        </a:cubicBezTo>
                        <a:cubicBezTo>
                          <a:pt x="-44217" y="2084458"/>
                          <a:pt x="45885" y="1878788"/>
                          <a:pt x="0" y="1693736"/>
                        </a:cubicBezTo>
                        <a:cubicBezTo>
                          <a:pt x="-45885" y="1508684"/>
                          <a:pt x="12998" y="1284666"/>
                          <a:pt x="0" y="1140227"/>
                        </a:cubicBezTo>
                        <a:cubicBezTo>
                          <a:pt x="-12998" y="995788"/>
                          <a:pt x="16987" y="689602"/>
                          <a:pt x="0" y="553508"/>
                        </a:cubicBezTo>
                        <a:cubicBezTo>
                          <a:pt x="-16987" y="417414"/>
                          <a:pt x="52994" y="185408"/>
                          <a:pt x="0" y="0"/>
                        </a:cubicBezTo>
                        <a:close/>
                      </a:path>
                      <a:path w="495300" h="3321050" fill="none" extrusionOk="0">
                        <a:moveTo>
                          <a:pt x="0" y="0"/>
                        </a:moveTo>
                        <a:cubicBezTo>
                          <a:pt x="132409" y="2548"/>
                          <a:pt x="244728" y="23703"/>
                          <a:pt x="247650" y="41273"/>
                        </a:cubicBezTo>
                        <a:cubicBezTo>
                          <a:pt x="289735" y="163900"/>
                          <a:pt x="218410" y="415062"/>
                          <a:pt x="247650" y="533719"/>
                        </a:cubicBezTo>
                        <a:cubicBezTo>
                          <a:pt x="276890" y="652376"/>
                          <a:pt x="216563" y="817118"/>
                          <a:pt x="247650" y="1073313"/>
                        </a:cubicBezTo>
                        <a:cubicBezTo>
                          <a:pt x="278737" y="1329508"/>
                          <a:pt x="215416" y="1347978"/>
                          <a:pt x="247650" y="1612908"/>
                        </a:cubicBezTo>
                        <a:cubicBezTo>
                          <a:pt x="253297" y="1633803"/>
                          <a:pt x="357917" y="1637736"/>
                          <a:pt x="495300" y="1654181"/>
                        </a:cubicBezTo>
                        <a:cubicBezTo>
                          <a:pt x="359777" y="1654442"/>
                          <a:pt x="246317" y="1674322"/>
                          <a:pt x="247650" y="1695454"/>
                        </a:cubicBezTo>
                        <a:cubicBezTo>
                          <a:pt x="249398" y="1849657"/>
                          <a:pt x="200720" y="2011006"/>
                          <a:pt x="247650" y="2176032"/>
                        </a:cubicBezTo>
                        <a:cubicBezTo>
                          <a:pt x="294580" y="2341058"/>
                          <a:pt x="247295" y="2525384"/>
                          <a:pt x="247650" y="2719983"/>
                        </a:cubicBezTo>
                        <a:cubicBezTo>
                          <a:pt x="248005" y="2914582"/>
                          <a:pt x="204968" y="3042948"/>
                          <a:pt x="247650" y="3279777"/>
                        </a:cubicBezTo>
                        <a:cubicBezTo>
                          <a:pt x="268991" y="3316016"/>
                          <a:pt x="119562" y="3324827"/>
                          <a:pt x="0" y="332105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오른쪽 중괄호 28">
            <a:extLst>
              <a:ext uri="{FF2B5EF4-FFF2-40B4-BE49-F238E27FC236}">
                <a16:creationId xmlns:a16="http://schemas.microsoft.com/office/drawing/2014/main" id="{4E63A900-0CBF-4A6A-A1D9-EF2800A798C4}"/>
              </a:ext>
            </a:extLst>
          </p:cNvPr>
          <p:cNvSpPr/>
          <p:nvPr/>
        </p:nvSpPr>
        <p:spPr>
          <a:xfrm rot="10800000">
            <a:off x="2506808" y="1725981"/>
            <a:ext cx="495300" cy="3321050"/>
          </a:xfrm>
          <a:prstGeom prst="rightBrace">
            <a:avLst>
              <a:gd name="adj1" fmla="val 144230"/>
              <a:gd name="adj2" fmla="val 55928"/>
            </a:avLst>
          </a:prstGeom>
          <a:ln w="1905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95300"/>
                      <a:gd name="connsiteY0" fmla="*/ 0 h 3321050"/>
                      <a:gd name="connsiteX1" fmla="*/ 247650 w 495300"/>
                      <a:gd name="connsiteY1" fmla="*/ 41273 h 3321050"/>
                      <a:gd name="connsiteX2" fmla="*/ 247650 w 495300"/>
                      <a:gd name="connsiteY2" fmla="*/ 574148 h 3321050"/>
                      <a:gd name="connsiteX3" fmla="*/ 247650 w 495300"/>
                      <a:gd name="connsiteY3" fmla="*/ 1061779 h 3321050"/>
                      <a:gd name="connsiteX4" fmla="*/ 247650 w 495300"/>
                      <a:gd name="connsiteY4" fmla="*/ 1549410 h 3321050"/>
                      <a:gd name="connsiteX5" fmla="*/ 495300 w 495300"/>
                      <a:gd name="connsiteY5" fmla="*/ 1590683 h 3321050"/>
                      <a:gd name="connsiteX6" fmla="*/ 247650 w 495300"/>
                      <a:gd name="connsiteY6" fmla="*/ 1631956 h 3321050"/>
                      <a:gd name="connsiteX7" fmla="*/ 247650 w 495300"/>
                      <a:gd name="connsiteY7" fmla="*/ 2214186 h 3321050"/>
                      <a:gd name="connsiteX8" fmla="*/ 247650 w 495300"/>
                      <a:gd name="connsiteY8" fmla="*/ 2730503 h 3321050"/>
                      <a:gd name="connsiteX9" fmla="*/ 247650 w 495300"/>
                      <a:gd name="connsiteY9" fmla="*/ 3279777 h 3321050"/>
                      <a:gd name="connsiteX10" fmla="*/ 0 w 495300"/>
                      <a:gd name="connsiteY10" fmla="*/ 3321050 h 3321050"/>
                      <a:gd name="connsiteX11" fmla="*/ 0 w 495300"/>
                      <a:gd name="connsiteY11" fmla="*/ 2800752 h 3321050"/>
                      <a:gd name="connsiteX12" fmla="*/ 0 w 495300"/>
                      <a:gd name="connsiteY12" fmla="*/ 2247244 h 3321050"/>
                      <a:gd name="connsiteX13" fmla="*/ 0 w 495300"/>
                      <a:gd name="connsiteY13" fmla="*/ 1693736 h 3321050"/>
                      <a:gd name="connsiteX14" fmla="*/ 0 w 495300"/>
                      <a:gd name="connsiteY14" fmla="*/ 1140227 h 3321050"/>
                      <a:gd name="connsiteX15" fmla="*/ 0 w 495300"/>
                      <a:gd name="connsiteY15" fmla="*/ 553508 h 3321050"/>
                      <a:gd name="connsiteX16" fmla="*/ 0 w 495300"/>
                      <a:gd name="connsiteY16" fmla="*/ 0 h 3321050"/>
                      <a:gd name="connsiteX0" fmla="*/ 0 w 495300"/>
                      <a:gd name="connsiteY0" fmla="*/ 0 h 3321050"/>
                      <a:gd name="connsiteX1" fmla="*/ 247650 w 495300"/>
                      <a:gd name="connsiteY1" fmla="*/ 41273 h 3321050"/>
                      <a:gd name="connsiteX2" fmla="*/ 247650 w 495300"/>
                      <a:gd name="connsiteY2" fmla="*/ 513823 h 3321050"/>
                      <a:gd name="connsiteX3" fmla="*/ 247650 w 495300"/>
                      <a:gd name="connsiteY3" fmla="*/ 1031616 h 3321050"/>
                      <a:gd name="connsiteX4" fmla="*/ 247650 w 495300"/>
                      <a:gd name="connsiteY4" fmla="*/ 1549410 h 3321050"/>
                      <a:gd name="connsiteX5" fmla="*/ 495300 w 495300"/>
                      <a:gd name="connsiteY5" fmla="*/ 1590683 h 3321050"/>
                      <a:gd name="connsiteX6" fmla="*/ 247650 w 495300"/>
                      <a:gd name="connsiteY6" fmla="*/ 1631956 h 3321050"/>
                      <a:gd name="connsiteX7" fmla="*/ 247650 w 495300"/>
                      <a:gd name="connsiteY7" fmla="*/ 2131795 h 3321050"/>
                      <a:gd name="connsiteX8" fmla="*/ 247650 w 495300"/>
                      <a:gd name="connsiteY8" fmla="*/ 2697547 h 3321050"/>
                      <a:gd name="connsiteX9" fmla="*/ 247650 w 495300"/>
                      <a:gd name="connsiteY9" fmla="*/ 3279777 h 3321050"/>
                      <a:gd name="connsiteX10" fmla="*/ 0 w 495300"/>
                      <a:gd name="connsiteY10" fmla="*/ 3321050 h 3321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95300" h="3321050" stroke="0" extrusionOk="0">
                        <a:moveTo>
                          <a:pt x="0" y="0"/>
                        </a:moveTo>
                        <a:cubicBezTo>
                          <a:pt x="135621" y="-711"/>
                          <a:pt x="241657" y="20728"/>
                          <a:pt x="247650" y="41273"/>
                        </a:cubicBezTo>
                        <a:cubicBezTo>
                          <a:pt x="278972" y="295478"/>
                          <a:pt x="194401" y="374057"/>
                          <a:pt x="247650" y="574148"/>
                        </a:cubicBezTo>
                        <a:cubicBezTo>
                          <a:pt x="300899" y="774240"/>
                          <a:pt x="241204" y="819392"/>
                          <a:pt x="247650" y="1061779"/>
                        </a:cubicBezTo>
                        <a:cubicBezTo>
                          <a:pt x="254096" y="1304166"/>
                          <a:pt x="220608" y="1316216"/>
                          <a:pt x="247650" y="1549410"/>
                        </a:cubicBezTo>
                        <a:cubicBezTo>
                          <a:pt x="246463" y="1568381"/>
                          <a:pt x="360823" y="1582185"/>
                          <a:pt x="495300" y="1590683"/>
                        </a:cubicBezTo>
                        <a:cubicBezTo>
                          <a:pt x="355897" y="1588959"/>
                          <a:pt x="251096" y="1603554"/>
                          <a:pt x="247650" y="1631956"/>
                        </a:cubicBezTo>
                        <a:cubicBezTo>
                          <a:pt x="278717" y="1753881"/>
                          <a:pt x="239145" y="2015266"/>
                          <a:pt x="247650" y="2214186"/>
                        </a:cubicBezTo>
                        <a:cubicBezTo>
                          <a:pt x="256155" y="2413106"/>
                          <a:pt x="215774" y="2626390"/>
                          <a:pt x="247650" y="2730503"/>
                        </a:cubicBezTo>
                        <a:cubicBezTo>
                          <a:pt x="279526" y="2834616"/>
                          <a:pt x="241129" y="3157325"/>
                          <a:pt x="247650" y="3279777"/>
                        </a:cubicBezTo>
                        <a:cubicBezTo>
                          <a:pt x="264189" y="3316096"/>
                          <a:pt x="147516" y="3337042"/>
                          <a:pt x="0" y="3321050"/>
                        </a:cubicBezTo>
                        <a:cubicBezTo>
                          <a:pt x="-3785" y="3169114"/>
                          <a:pt x="20420" y="3043352"/>
                          <a:pt x="0" y="2800752"/>
                        </a:cubicBezTo>
                        <a:cubicBezTo>
                          <a:pt x="-20420" y="2558152"/>
                          <a:pt x="44217" y="2410030"/>
                          <a:pt x="0" y="2247244"/>
                        </a:cubicBezTo>
                        <a:cubicBezTo>
                          <a:pt x="-44217" y="2084458"/>
                          <a:pt x="45885" y="1878788"/>
                          <a:pt x="0" y="1693736"/>
                        </a:cubicBezTo>
                        <a:cubicBezTo>
                          <a:pt x="-45885" y="1508684"/>
                          <a:pt x="12998" y="1284666"/>
                          <a:pt x="0" y="1140227"/>
                        </a:cubicBezTo>
                        <a:cubicBezTo>
                          <a:pt x="-12998" y="995788"/>
                          <a:pt x="16987" y="689602"/>
                          <a:pt x="0" y="553508"/>
                        </a:cubicBezTo>
                        <a:cubicBezTo>
                          <a:pt x="-16987" y="417414"/>
                          <a:pt x="52994" y="185408"/>
                          <a:pt x="0" y="0"/>
                        </a:cubicBezTo>
                        <a:close/>
                      </a:path>
                      <a:path w="495300" h="3321050" fill="none" extrusionOk="0">
                        <a:moveTo>
                          <a:pt x="0" y="0"/>
                        </a:moveTo>
                        <a:cubicBezTo>
                          <a:pt x="132409" y="2548"/>
                          <a:pt x="244728" y="23703"/>
                          <a:pt x="247650" y="41273"/>
                        </a:cubicBezTo>
                        <a:cubicBezTo>
                          <a:pt x="251201" y="228072"/>
                          <a:pt x="243475" y="335541"/>
                          <a:pt x="247650" y="513823"/>
                        </a:cubicBezTo>
                        <a:cubicBezTo>
                          <a:pt x="251825" y="692105"/>
                          <a:pt x="202953" y="791043"/>
                          <a:pt x="247650" y="1031616"/>
                        </a:cubicBezTo>
                        <a:cubicBezTo>
                          <a:pt x="292347" y="1272189"/>
                          <a:pt x="197501" y="1423794"/>
                          <a:pt x="247650" y="1549410"/>
                        </a:cubicBezTo>
                        <a:cubicBezTo>
                          <a:pt x="253297" y="1570305"/>
                          <a:pt x="357917" y="1574238"/>
                          <a:pt x="495300" y="1590683"/>
                        </a:cubicBezTo>
                        <a:cubicBezTo>
                          <a:pt x="359777" y="1590944"/>
                          <a:pt x="246317" y="1610824"/>
                          <a:pt x="247650" y="1631956"/>
                        </a:cubicBezTo>
                        <a:cubicBezTo>
                          <a:pt x="260429" y="1858062"/>
                          <a:pt x="227107" y="1985435"/>
                          <a:pt x="247650" y="2131795"/>
                        </a:cubicBezTo>
                        <a:cubicBezTo>
                          <a:pt x="268193" y="2278155"/>
                          <a:pt x="185819" y="2495271"/>
                          <a:pt x="247650" y="2697547"/>
                        </a:cubicBezTo>
                        <a:cubicBezTo>
                          <a:pt x="309481" y="2899823"/>
                          <a:pt x="237011" y="3153816"/>
                          <a:pt x="247650" y="3279777"/>
                        </a:cubicBezTo>
                        <a:cubicBezTo>
                          <a:pt x="268991" y="3316016"/>
                          <a:pt x="119562" y="3324827"/>
                          <a:pt x="0" y="332105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082BA2-16CD-422C-922A-E1AD9587397B}"/>
              </a:ext>
            </a:extLst>
          </p:cNvPr>
          <p:cNvSpPr txBox="1"/>
          <p:nvPr/>
        </p:nvSpPr>
        <p:spPr>
          <a:xfrm>
            <a:off x="5509789" y="1079805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</a:t>
            </a:r>
            <a:r>
              <a:rPr lang="ko-KR" altLang="en-US" sz="24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endParaRPr lang="ko-KR" altLang="en-US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1DDEFD-18BC-45D2-9D85-F066F6DA3906}"/>
              </a:ext>
            </a:extLst>
          </p:cNvPr>
          <p:cNvSpPr txBox="1"/>
          <p:nvPr/>
        </p:nvSpPr>
        <p:spPr>
          <a:xfrm>
            <a:off x="1241135" y="5606047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</a:t>
            </a:r>
            <a:r>
              <a:rPr lang="ko-KR" altLang="en-US" sz="14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크롤링</a:t>
            </a:r>
            <a:endParaRPr lang="ko-KR" altLang="en-US" sz="1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75EF9E-3183-4253-B3CB-2D0764830678}"/>
              </a:ext>
            </a:extLst>
          </p:cNvPr>
          <p:cNvSpPr txBox="1"/>
          <p:nvPr/>
        </p:nvSpPr>
        <p:spPr>
          <a:xfrm>
            <a:off x="3288813" y="5601495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영상 데이터 수집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107100-57C9-45D7-A69B-FB259247C4C3}"/>
              </a:ext>
            </a:extLst>
          </p:cNvPr>
          <p:cNvSpPr txBox="1"/>
          <p:nvPr/>
        </p:nvSpPr>
        <p:spPr>
          <a:xfrm>
            <a:off x="1154511" y="2385827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공공데이터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89CF85AB-0289-48F3-97C4-3231E7FE0EB7}"/>
              </a:ext>
            </a:extLst>
          </p:cNvPr>
          <p:cNvSpPr/>
          <p:nvPr/>
        </p:nvSpPr>
        <p:spPr>
          <a:xfrm>
            <a:off x="5821511" y="1746482"/>
            <a:ext cx="1432755" cy="3564887"/>
          </a:xfrm>
          <a:prstGeom prst="roundRect">
            <a:avLst/>
          </a:prstGeom>
          <a:solidFill>
            <a:srgbClr val="E2E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4047A1-C8AD-43F5-842F-FC2615675C05}"/>
              </a:ext>
            </a:extLst>
          </p:cNvPr>
          <p:cNvSpPr txBox="1"/>
          <p:nvPr/>
        </p:nvSpPr>
        <p:spPr>
          <a:xfrm>
            <a:off x="5882751" y="1931321"/>
            <a:ext cx="13404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Encode</a:t>
            </a: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(MP4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Wingdings" panose="05000000000000000000" pitchFamily="2" charset="2"/>
              </a:rPr>
              <a:t> WAV)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B9AD9DB-2039-4AF8-A8B9-B424179CA096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>
            <a:off x="6552967" y="2546874"/>
            <a:ext cx="0" cy="19531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8CB8340-06FF-44BD-9F52-245DF4C80EC1}"/>
              </a:ext>
            </a:extLst>
          </p:cNvPr>
          <p:cNvSpPr txBox="1"/>
          <p:nvPr/>
        </p:nvSpPr>
        <p:spPr>
          <a:xfrm>
            <a:off x="9004487" y="1858140"/>
            <a:ext cx="979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Input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9" name="그림 1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31C7BFD-B246-4BBE-ABCD-88E6659612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5" y="3840012"/>
            <a:ext cx="2537065" cy="12125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9D97E15-2CC7-40BB-9DB0-D56C1F7EB5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087" y="2409321"/>
            <a:ext cx="2602341" cy="121251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CC3E059-2B80-490E-A569-C057BC6C76F4}"/>
              </a:ext>
            </a:extLst>
          </p:cNvPr>
          <p:cNvSpPr txBox="1"/>
          <p:nvPr/>
        </p:nvSpPr>
        <p:spPr>
          <a:xfrm>
            <a:off x="5956980" y="3246705"/>
            <a:ext cx="1219715" cy="577081"/>
          </a:xfrm>
          <a:prstGeom prst="rect">
            <a:avLst/>
          </a:prstGeom>
          <a:solidFill>
            <a:srgbClr val="E2E6F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050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sampling</a:t>
            </a:r>
            <a:r>
              <a:rPr lang="ko-KR" altLang="en-US" sz="105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,</a:t>
            </a:r>
            <a:endParaRPr lang="en-US" altLang="ko-KR" sz="105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050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Normalization</a:t>
            </a:r>
            <a:endParaRPr lang="en-US" altLang="ko-KR" sz="105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  <a:p>
            <a:pPr algn="ctr"/>
            <a:r>
              <a:rPr lang="ko-KR" altLang="en-US" sz="1050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Mu-Law</a:t>
            </a:r>
            <a:r>
              <a:rPr lang="ko-KR" altLang="en-US" sz="1050" b="1" dirty="0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 </a:t>
            </a:r>
            <a:r>
              <a:rPr lang="ko-KR" altLang="en-US" sz="1050" b="1" dirty="0" err="1">
                <a:latin typeface="Microsoft GothicNeo Light" panose="020B0300000101010101" pitchFamily="50" charset="-127"/>
                <a:ea typeface="Microsoft GothicNeo Light" panose="020B0300000101010101" pitchFamily="50" charset="-127"/>
                <a:cs typeface="Microsoft GothicNeo Light" panose="020B0300000101010101" pitchFamily="50" charset="-127"/>
              </a:rPr>
              <a:t>Encoding</a:t>
            </a:r>
            <a:endParaRPr lang="ko-KR" altLang="en-US" sz="1050" b="1" dirty="0">
              <a:latin typeface="Microsoft GothicNeo Light" panose="020B0300000101010101" pitchFamily="50" charset="-127"/>
              <a:ea typeface="Microsoft GothicNeo Light" panose="020B0300000101010101" pitchFamily="50" charset="-127"/>
              <a:cs typeface="Microsoft GothicNeo Light" panose="020B03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EC6782-432B-43AE-B064-F9FF0B14342E}"/>
              </a:ext>
            </a:extLst>
          </p:cNvPr>
          <p:cNvSpPr txBox="1"/>
          <p:nvPr/>
        </p:nvSpPr>
        <p:spPr>
          <a:xfrm>
            <a:off x="7260666" y="3176657"/>
            <a:ext cx="688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FFT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7391ED-6FDA-4C7A-955F-A9975BA4CD7F}"/>
              </a:ext>
            </a:extLst>
          </p:cNvPr>
          <p:cNvSpPr txBox="1"/>
          <p:nvPr/>
        </p:nvSpPr>
        <p:spPr>
          <a:xfrm>
            <a:off x="5929238" y="4500049"/>
            <a:ext cx="1247457" cy="615553"/>
          </a:xfrm>
          <a:prstGeom prst="rect">
            <a:avLst/>
          </a:prstGeom>
          <a:solidFill>
            <a:srgbClr val="E2E6F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Split</a:t>
            </a:r>
          </a:p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단위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30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A0F01D9-7B20-48A1-9444-78C87FE10695}"/>
              </a:ext>
            </a:extLst>
          </p:cNvPr>
          <p:cNvCxnSpPr>
            <a:cxnSpLocks/>
            <a:stCxn id="43" idx="3"/>
            <a:endCxn id="36" idx="1"/>
          </p:cNvCxnSpPr>
          <p:nvPr/>
        </p:nvCxnSpPr>
        <p:spPr>
          <a:xfrm>
            <a:off x="7254266" y="3528926"/>
            <a:ext cx="757845" cy="29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32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458EFB6-E74A-42A4-AF65-46B6EFBFB9CA}"/>
              </a:ext>
            </a:extLst>
          </p:cNvPr>
          <p:cNvSpPr txBox="1"/>
          <p:nvPr/>
        </p:nvSpPr>
        <p:spPr>
          <a:xfrm>
            <a:off x="1295792" y="2021818"/>
            <a:ext cx="61692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kern="0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VAE </a:t>
            </a:r>
            <a:r>
              <a:rPr lang="en-US" altLang="ko-KR" sz="2000" b="1" kern="0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(Variational </a:t>
            </a:r>
            <a:r>
              <a:rPr lang="en-US" altLang="ko-KR" sz="2000" b="1" kern="0" dirty="0" err="1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AutoEncoder</a:t>
            </a:r>
            <a:r>
              <a:rPr lang="en-US" altLang="ko-KR" sz="2000" b="1" kern="0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2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8B9A2-299B-49E2-AD72-7E1FF0719351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03.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4919-83C2-4141-BA8C-8A1CC3FFC331}"/>
              </a:ext>
            </a:extLst>
          </p:cNvPr>
          <p:cNvSpPr txBox="1"/>
          <p:nvPr/>
        </p:nvSpPr>
        <p:spPr>
          <a:xfrm>
            <a:off x="1008245" y="970123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 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기본형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0EEF586-0441-487A-8F2B-96DE455D2A2C}"/>
              </a:ext>
            </a:extLst>
          </p:cNvPr>
          <p:cNvGrpSpPr/>
          <p:nvPr/>
        </p:nvGrpSpPr>
        <p:grpSpPr>
          <a:xfrm>
            <a:off x="5718640" y="2021818"/>
            <a:ext cx="6956691" cy="3504543"/>
            <a:chOff x="5379452" y="1865318"/>
            <a:chExt cx="6956691" cy="350454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D248B5B-BA95-4F8D-A4D5-79C6E4D0EFF7}"/>
                </a:ext>
              </a:extLst>
            </p:cNvPr>
            <p:cNvSpPr/>
            <p:nvPr/>
          </p:nvSpPr>
          <p:spPr>
            <a:xfrm>
              <a:off x="5384489" y="2150295"/>
              <a:ext cx="650674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Maximum Likelihood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를 바탕으로 학습 하는 것</a:t>
              </a:r>
              <a:endParaRPr lang="en-US" altLang="ko-KR" sz="1200" kern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43E640-2051-452D-9506-095909AAFF5C}"/>
                </a:ext>
              </a:extLst>
            </p:cNvPr>
            <p:cNvSpPr/>
            <p:nvPr/>
          </p:nvSpPr>
          <p:spPr>
            <a:xfrm>
              <a:off x="5384489" y="2457683"/>
              <a:ext cx="57451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GAN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은 결과를 시각적으로 보고 판단 필요함</a:t>
              </a: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38831F6-E244-47B3-A4C9-9C16B1A3F6A7}"/>
                </a:ext>
              </a:extLst>
            </p:cNvPr>
            <p:cNvSpPr/>
            <p:nvPr/>
          </p:nvSpPr>
          <p:spPr>
            <a:xfrm>
              <a:off x="5384489" y="2765071"/>
              <a:ext cx="695165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주어진 </a:t>
              </a: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Training Data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의 특징을 학습하여 </a:t>
              </a: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Input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과 유사한 새로운 데이터를 생성</a:t>
              </a:r>
              <a:endParaRPr lang="en-US" altLang="ko-KR" sz="1200" kern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8677974-0C6B-4253-A37F-25DEF3889846}"/>
                </a:ext>
              </a:extLst>
            </p:cNvPr>
            <p:cNvSpPr/>
            <p:nvPr/>
          </p:nvSpPr>
          <p:spPr>
            <a:xfrm>
              <a:off x="5384489" y="3072459"/>
              <a:ext cx="66506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잠재변수</a:t>
              </a: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(latent variable) z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로부터 결과물</a:t>
              </a: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(image)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를 만들어내는 모델</a:t>
              </a:r>
              <a:endParaRPr lang="en-US" altLang="ko-KR" sz="1200" kern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F827ED5-9D8E-4F5A-A5C8-4B067CE15BAB}"/>
                </a:ext>
              </a:extLst>
            </p:cNvPr>
            <p:cNvSpPr/>
            <p:nvPr/>
          </p:nvSpPr>
          <p:spPr>
            <a:xfrm>
              <a:off x="5384489" y="3834674"/>
              <a:ext cx="485756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GAN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과 비교했을 때 모델 평가 기준이 명확함</a:t>
              </a: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983007-4B94-4341-B6C2-F2CFF5525772}"/>
                </a:ext>
              </a:extLst>
            </p:cNvPr>
            <p:cNvSpPr/>
            <p:nvPr/>
          </p:nvSpPr>
          <p:spPr>
            <a:xfrm>
              <a:off x="5384489" y="5092862"/>
              <a:ext cx="51897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복원이 명확하지 않기 때문에 </a:t>
              </a: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GAN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에 비해 흐릿한 결과  </a:t>
              </a:r>
              <a:endParaRPr lang="en-US" altLang="ko-KR" sz="1200" kern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DDFEEE7-81A1-4650-AAE1-6C503234F0AC}"/>
                </a:ext>
              </a:extLst>
            </p:cNvPr>
            <p:cNvSpPr/>
            <p:nvPr/>
          </p:nvSpPr>
          <p:spPr>
            <a:xfrm>
              <a:off x="5384489" y="4129719"/>
              <a:ext cx="428901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GAN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은 결과를 시각적으로 보고 판단 필요함</a:t>
              </a: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DD083CE-FFAD-4D4A-AAA8-8C494A496176}"/>
                </a:ext>
              </a:extLst>
            </p:cNvPr>
            <p:cNvSpPr/>
            <p:nvPr/>
          </p:nvSpPr>
          <p:spPr>
            <a:xfrm>
              <a:off x="5384489" y="4430707"/>
              <a:ext cx="518970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타 </a:t>
              </a:r>
              <a:r>
                <a:rPr lang="en-US" altLang="ko-KR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Generative Model </a:t>
              </a:r>
              <a:r>
                <a:rPr lang="ko-KR" altLang="en-US" sz="1200" kern="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보다 학습속도가 빠름</a:t>
              </a:r>
              <a:endParaRPr lang="en-US" altLang="ko-KR" sz="1200" kern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46F625B-A47C-4D7E-A6F0-0713779B3D43}"/>
                </a:ext>
              </a:extLst>
            </p:cNvPr>
            <p:cNvSpPr/>
            <p:nvPr/>
          </p:nvSpPr>
          <p:spPr>
            <a:xfrm>
              <a:off x="5384489" y="1865318"/>
              <a:ext cx="1194892" cy="26683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특징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8DDDFF1-9046-4393-8334-E408F8947DAD}"/>
                </a:ext>
              </a:extLst>
            </p:cNvPr>
            <p:cNvSpPr/>
            <p:nvPr/>
          </p:nvSpPr>
          <p:spPr>
            <a:xfrm>
              <a:off x="5379452" y="3571508"/>
              <a:ext cx="1194892" cy="26683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장점</a:t>
              </a:r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63D048A-5F8D-416B-A4DC-A594F45271B7}"/>
                </a:ext>
              </a:extLst>
            </p:cNvPr>
            <p:cNvSpPr/>
            <p:nvPr/>
          </p:nvSpPr>
          <p:spPr>
            <a:xfrm>
              <a:off x="5387218" y="4829145"/>
              <a:ext cx="1194892" cy="26683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단점</a:t>
              </a:r>
              <a:endParaRPr lang="en-US" altLang="ko-KR" sz="1200" b="1" dirty="0">
                <a:solidFill>
                  <a:schemeClr val="tx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80706EE1-99A8-4869-82A9-C9F66778A8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" t="2208" r="1317" b="5725"/>
          <a:stretch/>
        </p:blipFill>
        <p:spPr>
          <a:xfrm>
            <a:off x="1384309" y="3340188"/>
            <a:ext cx="4057028" cy="109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4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F8B9A2-299B-49E2-AD72-7E1FF0719351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03.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4919-83C2-4141-BA8C-8A1CC3FFC331}"/>
              </a:ext>
            </a:extLst>
          </p:cNvPr>
          <p:cNvSpPr txBox="1"/>
          <p:nvPr/>
        </p:nvSpPr>
        <p:spPr>
          <a:xfrm>
            <a:off x="1008245" y="97012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ECF30-116D-4BFC-ABAD-DCF95EF03A5B}"/>
              </a:ext>
            </a:extLst>
          </p:cNvPr>
          <p:cNvSpPr txBox="1"/>
          <p:nvPr/>
        </p:nvSpPr>
        <p:spPr>
          <a:xfrm>
            <a:off x="1325150" y="1731904"/>
            <a:ext cx="2385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Resnet + VAE</a:t>
            </a:r>
            <a:endParaRPr lang="ko-KR" altLang="en-US" sz="2400" b="1" dirty="0">
              <a:solidFill>
                <a:srgbClr val="44546A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Arial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09EEF82-0DD7-401D-9CB0-59ABA08A5028}"/>
              </a:ext>
            </a:extLst>
          </p:cNvPr>
          <p:cNvGrpSpPr/>
          <p:nvPr/>
        </p:nvGrpSpPr>
        <p:grpSpPr>
          <a:xfrm>
            <a:off x="3650669" y="1491325"/>
            <a:ext cx="6435010" cy="4321790"/>
            <a:chOff x="2811031" y="1566087"/>
            <a:chExt cx="6435010" cy="432179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5FCA459-6187-4E77-ACED-F6C02017D8BB}"/>
                </a:ext>
              </a:extLst>
            </p:cNvPr>
            <p:cNvGrpSpPr/>
            <p:nvPr/>
          </p:nvGrpSpPr>
          <p:grpSpPr>
            <a:xfrm>
              <a:off x="2811031" y="3021778"/>
              <a:ext cx="6435010" cy="2866099"/>
              <a:chOff x="2253046" y="2361221"/>
              <a:chExt cx="7777361" cy="3725234"/>
            </a:xfrm>
          </p:grpSpPr>
          <p:pic>
            <p:nvPicPr>
              <p:cNvPr id="13" name="Picture 2" descr="arch1">
                <a:extLst>
                  <a:ext uri="{FF2B5EF4-FFF2-40B4-BE49-F238E27FC236}">
                    <a16:creationId xmlns:a16="http://schemas.microsoft.com/office/drawing/2014/main" id="{72C30596-94CE-41DC-A023-FEE712FC8C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95" r="11872"/>
              <a:stretch/>
            </p:blipFill>
            <p:spPr bwMode="auto">
              <a:xfrm>
                <a:off x="3038835" y="2361221"/>
                <a:ext cx="6125790" cy="3725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BAB04233-E914-45C8-937B-C26E83D5D0BE}"/>
                  </a:ext>
                </a:extLst>
              </p:cNvPr>
              <p:cNvGrpSpPr/>
              <p:nvPr/>
            </p:nvGrpSpPr>
            <p:grpSpPr>
              <a:xfrm>
                <a:off x="2253046" y="3040877"/>
                <a:ext cx="666073" cy="927303"/>
                <a:chOff x="2372762" y="3013376"/>
                <a:chExt cx="666073" cy="927303"/>
              </a:xfrm>
            </p:grpSpPr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85E5595-79B9-41C6-A54D-E80933520387}"/>
                    </a:ext>
                  </a:extLst>
                </p:cNvPr>
                <p:cNvSpPr txBox="1"/>
                <p:nvPr/>
              </p:nvSpPr>
              <p:spPr>
                <a:xfrm>
                  <a:off x="2431524" y="3013376"/>
                  <a:ext cx="56778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/>
                    <a:t>input</a:t>
                  </a:r>
                  <a:endParaRPr lang="ko-KR" altLang="en-US" sz="1200" b="1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99948522-9AB8-42A1-9E04-D123E7F4B6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2762" y="3274606"/>
                  <a:ext cx="666073" cy="666073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1A8395B-494E-4C8B-8E0F-9DC98A47C8FC}"/>
                  </a:ext>
                </a:extLst>
              </p:cNvPr>
              <p:cNvGrpSpPr/>
              <p:nvPr/>
            </p:nvGrpSpPr>
            <p:grpSpPr>
              <a:xfrm>
                <a:off x="9350413" y="3038825"/>
                <a:ext cx="679994" cy="927303"/>
                <a:chOff x="9350413" y="3038825"/>
                <a:chExt cx="679994" cy="927303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A12CF16-69B0-4F8D-9A78-5F12B961A9C7}"/>
                    </a:ext>
                  </a:extLst>
                </p:cNvPr>
                <p:cNvSpPr txBox="1"/>
                <p:nvPr/>
              </p:nvSpPr>
              <p:spPr>
                <a:xfrm>
                  <a:off x="9350413" y="3038825"/>
                  <a:ext cx="67999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b="1" dirty="0"/>
                    <a:t>output</a:t>
                  </a:r>
                  <a:endParaRPr lang="ko-KR" altLang="en-US" sz="1200" b="1" dirty="0"/>
                </a:p>
              </p:txBody>
            </p: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8CF1F3B1-A4E4-45B4-ABA1-8C7446107A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7374" y="3300055"/>
                  <a:ext cx="666073" cy="666073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B21C057-01A8-4144-A042-B0CF4387E7C2}"/>
                </a:ext>
              </a:extLst>
            </p:cNvPr>
            <p:cNvCxnSpPr>
              <a:cxnSpLocks/>
            </p:cNvCxnSpPr>
            <p:nvPr/>
          </p:nvCxnSpPr>
          <p:spPr>
            <a:xfrm>
              <a:off x="4399833" y="2730867"/>
              <a:ext cx="0" cy="538984"/>
            </a:xfrm>
            <a:prstGeom prst="line">
              <a:avLst/>
            </a:prstGeom>
            <a:ln w="31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DCBA606-02DC-47E9-BE1A-88BBB367D9A0}"/>
                </a:ext>
              </a:extLst>
            </p:cNvPr>
            <p:cNvCxnSpPr>
              <a:cxnSpLocks/>
            </p:cNvCxnSpPr>
            <p:nvPr/>
          </p:nvCxnSpPr>
          <p:spPr>
            <a:xfrm>
              <a:off x="7773201" y="2736907"/>
              <a:ext cx="0" cy="538984"/>
            </a:xfrm>
            <a:prstGeom prst="line">
              <a:avLst/>
            </a:prstGeom>
            <a:ln w="31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6812EB90-A7DF-41FA-9F60-171E30AC4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003615" y="1566087"/>
              <a:ext cx="3867512" cy="1217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400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7ECF01B2-2AD6-458E-B432-DA1179EEC97E}"/>
              </a:ext>
            </a:extLst>
          </p:cNvPr>
          <p:cNvGrpSpPr/>
          <p:nvPr/>
        </p:nvGrpSpPr>
        <p:grpSpPr>
          <a:xfrm>
            <a:off x="2765513" y="2725347"/>
            <a:ext cx="6435010" cy="2866099"/>
            <a:chOff x="2253046" y="2361221"/>
            <a:chExt cx="7777361" cy="3725234"/>
          </a:xfrm>
        </p:grpSpPr>
        <p:pic>
          <p:nvPicPr>
            <p:cNvPr id="75" name="Picture 2" descr="arch1">
              <a:extLst>
                <a:ext uri="{FF2B5EF4-FFF2-40B4-BE49-F238E27FC236}">
                  <a16:creationId xmlns:a16="http://schemas.microsoft.com/office/drawing/2014/main" id="{856967AA-E11A-486C-B3E1-40664E9C6E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95" r="11872"/>
            <a:stretch/>
          </p:blipFill>
          <p:spPr bwMode="auto">
            <a:xfrm>
              <a:off x="3038835" y="2361221"/>
              <a:ext cx="6125790" cy="3725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34B880F-A2D1-4DA7-90BD-EC05E3F386CE}"/>
                </a:ext>
              </a:extLst>
            </p:cNvPr>
            <p:cNvGrpSpPr/>
            <p:nvPr/>
          </p:nvGrpSpPr>
          <p:grpSpPr>
            <a:xfrm>
              <a:off x="2253046" y="3040877"/>
              <a:ext cx="666073" cy="927303"/>
              <a:chOff x="2372762" y="3013376"/>
              <a:chExt cx="666073" cy="927303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3BD78E5-8248-460E-AC7F-0B49212D8C4B}"/>
                  </a:ext>
                </a:extLst>
              </p:cNvPr>
              <p:cNvSpPr txBox="1"/>
              <p:nvPr/>
            </p:nvSpPr>
            <p:spPr>
              <a:xfrm>
                <a:off x="2431524" y="3013376"/>
                <a:ext cx="5677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input</a:t>
                </a:r>
                <a:endParaRPr lang="ko-KR" altLang="en-US" sz="1200" b="1" dirty="0"/>
              </a:p>
            </p:txBody>
          </p:sp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DD4466C0-EE37-4BBC-8894-49E6354B76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2762" y="3274606"/>
                <a:ext cx="666073" cy="666073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24FDEB1-E496-473E-B433-A2A3C3E8553A}"/>
                </a:ext>
              </a:extLst>
            </p:cNvPr>
            <p:cNvGrpSpPr/>
            <p:nvPr/>
          </p:nvGrpSpPr>
          <p:grpSpPr>
            <a:xfrm>
              <a:off x="9350413" y="3038825"/>
              <a:ext cx="679994" cy="927303"/>
              <a:chOff x="9350413" y="3038825"/>
              <a:chExt cx="679994" cy="927303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8F03B9-92AB-489E-A0C2-DA05217C8B46}"/>
                  </a:ext>
                </a:extLst>
              </p:cNvPr>
              <p:cNvSpPr txBox="1"/>
              <p:nvPr/>
            </p:nvSpPr>
            <p:spPr>
              <a:xfrm>
                <a:off x="9350413" y="3038825"/>
                <a:ext cx="6799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/>
                  <a:t>output</a:t>
                </a:r>
                <a:endParaRPr lang="ko-KR" altLang="en-US" sz="1200" b="1" dirty="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6D589372-303B-49B4-AFFB-F36F12D21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7374" y="3300055"/>
                <a:ext cx="666073" cy="666073"/>
              </a:xfrm>
              <a:prstGeom prst="rect">
                <a:avLst/>
              </a:prstGeom>
            </p:spPr>
          </p:pic>
        </p:grpSp>
      </p:grp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7921CC6-31F2-4AD7-A0BE-4A5996A68F62}"/>
              </a:ext>
            </a:extLst>
          </p:cNvPr>
          <p:cNvCxnSpPr>
            <a:cxnSpLocks/>
          </p:cNvCxnSpPr>
          <p:nvPr/>
        </p:nvCxnSpPr>
        <p:spPr>
          <a:xfrm>
            <a:off x="4354315" y="2434436"/>
            <a:ext cx="0" cy="538984"/>
          </a:xfrm>
          <a:prstGeom prst="line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173896B-515B-457D-A550-F06368C5BCE5}"/>
              </a:ext>
            </a:extLst>
          </p:cNvPr>
          <p:cNvCxnSpPr>
            <a:cxnSpLocks/>
          </p:cNvCxnSpPr>
          <p:nvPr/>
        </p:nvCxnSpPr>
        <p:spPr>
          <a:xfrm>
            <a:off x="7727683" y="2440476"/>
            <a:ext cx="0" cy="538984"/>
          </a:xfrm>
          <a:prstGeom prst="line">
            <a:avLst/>
          </a:prstGeom>
          <a:ln w="31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그림 45">
            <a:extLst>
              <a:ext uri="{FF2B5EF4-FFF2-40B4-BE49-F238E27FC236}">
                <a16:creationId xmlns:a16="http://schemas.microsoft.com/office/drawing/2014/main" id="{1756337A-0878-42E2-9388-EBC2BBAF55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58097" y="1269656"/>
            <a:ext cx="3867512" cy="12173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F8B9A2-299B-49E2-AD72-7E1FF0719351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03.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E4919-83C2-4141-BA8C-8A1CC3FFC331}"/>
              </a:ext>
            </a:extLst>
          </p:cNvPr>
          <p:cNvSpPr txBox="1"/>
          <p:nvPr/>
        </p:nvSpPr>
        <p:spPr>
          <a:xfrm>
            <a:off x="1008245" y="970123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모델구조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B0A42D-94CF-4F8E-8C7D-5C1A97F46D5B}"/>
              </a:ext>
            </a:extLst>
          </p:cNvPr>
          <p:cNvSpPr/>
          <p:nvPr/>
        </p:nvSpPr>
        <p:spPr>
          <a:xfrm>
            <a:off x="2641600" y="2915010"/>
            <a:ext cx="3187697" cy="144849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DD58C067-EFC1-4F57-914A-00CA7106F160}"/>
              </a:ext>
            </a:extLst>
          </p:cNvPr>
          <p:cNvSpPr/>
          <p:nvPr/>
        </p:nvSpPr>
        <p:spPr>
          <a:xfrm>
            <a:off x="3855769" y="2716658"/>
            <a:ext cx="2127249" cy="2663963"/>
          </a:xfrm>
          <a:custGeom>
            <a:avLst/>
            <a:gdLst>
              <a:gd name="connsiteX0" fmla="*/ 1227175 w 2127249"/>
              <a:gd name="connsiteY0" fmla="*/ 0 h 2663963"/>
              <a:gd name="connsiteX1" fmla="*/ 1947230 w 2127249"/>
              <a:gd name="connsiteY1" fmla="*/ 0 h 2663963"/>
              <a:gd name="connsiteX2" fmla="*/ 2127249 w 2127249"/>
              <a:gd name="connsiteY2" fmla="*/ 180019 h 2663963"/>
              <a:gd name="connsiteX3" fmla="*/ 2127249 w 2127249"/>
              <a:gd name="connsiteY3" fmla="*/ 1983870 h 2663963"/>
              <a:gd name="connsiteX4" fmla="*/ 2127249 w 2127249"/>
              <a:gd name="connsiteY4" fmla="*/ 2483944 h 2663963"/>
              <a:gd name="connsiteX5" fmla="*/ 2127249 w 2127249"/>
              <a:gd name="connsiteY5" fmla="*/ 2527939 h 2663963"/>
              <a:gd name="connsiteX6" fmla="*/ 1991227 w 2127249"/>
              <a:gd name="connsiteY6" fmla="*/ 2663961 h 2663963"/>
              <a:gd name="connsiteX7" fmla="*/ 1947240 w 2127249"/>
              <a:gd name="connsiteY7" fmla="*/ 2663961 h 2663963"/>
              <a:gd name="connsiteX8" fmla="*/ 1947230 w 2127249"/>
              <a:gd name="connsiteY8" fmla="*/ 2663963 h 2663963"/>
              <a:gd name="connsiteX9" fmla="*/ 1227175 w 2127249"/>
              <a:gd name="connsiteY9" fmla="*/ 2663963 h 2663963"/>
              <a:gd name="connsiteX10" fmla="*/ 1227165 w 2127249"/>
              <a:gd name="connsiteY10" fmla="*/ 2663961 h 2663963"/>
              <a:gd name="connsiteX11" fmla="*/ 136022 w 2127249"/>
              <a:gd name="connsiteY11" fmla="*/ 2663961 h 2663963"/>
              <a:gd name="connsiteX12" fmla="*/ 0 w 2127249"/>
              <a:gd name="connsiteY12" fmla="*/ 2527939 h 2663963"/>
              <a:gd name="connsiteX13" fmla="*/ 0 w 2127249"/>
              <a:gd name="connsiteY13" fmla="*/ 1983870 h 2663963"/>
              <a:gd name="connsiteX14" fmla="*/ 136022 w 2127249"/>
              <a:gd name="connsiteY14" fmla="*/ 1847848 h 2663963"/>
              <a:gd name="connsiteX15" fmla="*/ 1047156 w 2127249"/>
              <a:gd name="connsiteY15" fmla="*/ 1847848 h 2663963"/>
              <a:gd name="connsiteX16" fmla="*/ 1047156 w 2127249"/>
              <a:gd name="connsiteY16" fmla="*/ 180019 h 2663963"/>
              <a:gd name="connsiteX17" fmla="*/ 1227175 w 2127249"/>
              <a:gd name="connsiteY17" fmla="*/ 0 h 266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27249" h="2663963">
                <a:moveTo>
                  <a:pt x="1227175" y="0"/>
                </a:moveTo>
                <a:lnTo>
                  <a:pt x="1947230" y="0"/>
                </a:lnTo>
                <a:cubicBezTo>
                  <a:pt x="2046652" y="0"/>
                  <a:pt x="2127249" y="80597"/>
                  <a:pt x="2127249" y="180019"/>
                </a:cubicBezTo>
                <a:lnTo>
                  <a:pt x="2127249" y="1983870"/>
                </a:lnTo>
                <a:lnTo>
                  <a:pt x="2127249" y="2483944"/>
                </a:lnTo>
                <a:lnTo>
                  <a:pt x="2127249" y="2527939"/>
                </a:lnTo>
                <a:cubicBezTo>
                  <a:pt x="2127249" y="2603062"/>
                  <a:pt x="2066350" y="2663961"/>
                  <a:pt x="1991227" y="2663961"/>
                </a:cubicBezTo>
                <a:lnTo>
                  <a:pt x="1947240" y="2663961"/>
                </a:lnTo>
                <a:lnTo>
                  <a:pt x="1947230" y="2663963"/>
                </a:lnTo>
                <a:lnTo>
                  <a:pt x="1227175" y="2663963"/>
                </a:lnTo>
                <a:lnTo>
                  <a:pt x="1227165" y="2663961"/>
                </a:lnTo>
                <a:lnTo>
                  <a:pt x="136022" y="2663961"/>
                </a:lnTo>
                <a:cubicBezTo>
                  <a:pt x="60899" y="2663961"/>
                  <a:pt x="0" y="2603062"/>
                  <a:pt x="0" y="2527939"/>
                </a:cubicBezTo>
                <a:lnTo>
                  <a:pt x="0" y="1983870"/>
                </a:lnTo>
                <a:cubicBezTo>
                  <a:pt x="0" y="1908747"/>
                  <a:pt x="60899" y="1847848"/>
                  <a:pt x="136022" y="1847848"/>
                </a:cubicBezTo>
                <a:lnTo>
                  <a:pt x="1047156" y="1847848"/>
                </a:lnTo>
                <a:lnTo>
                  <a:pt x="1047156" y="180019"/>
                </a:lnTo>
                <a:cubicBezTo>
                  <a:pt x="1047156" y="80597"/>
                  <a:pt x="1127753" y="0"/>
                  <a:pt x="1227175" y="0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688A0B0-B91E-4CD6-B271-22D31BD222A0}"/>
              </a:ext>
            </a:extLst>
          </p:cNvPr>
          <p:cNvSpPr/>
          <p:nvPr/>
        </p:nvSpPr>
        <p:spPr>
          <a:xfrm>
            <a:off x="6386061" y="2970770"/>
            <a:ext cx="3187697" cy="133522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DBA61DB-C78F-4F94-97F5-63D78B8E4179}"/>
              </a:ext>
            </a:extLst>
          </p:cNvPr>
          <p:cNvSpPr/>
          <p:nvPr/>
        </p:nvSpPr>
        <p:spPr>
          <a:xfrm>
            <a:off x="3926220" y="1107904"/>
            <a:ext cx="4417680" cy="1541354"/>
          </a:xfrm>
          <a:prstGeom prst="round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38DEE5-6C23-4CE6-8D61-93A2B052BDB6}"/>
              </a:ext>
            </a:extLst>
          </p:cNvPr>
          <p:cNvSpPr txBox="1"/>
          <p:nvPr/>
        </p:nvSpPr>
        <p:spPr>
          <a:xfrm>
            <a:off x="1534498" y="2857500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①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Encoder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38594B7-366D-4869-ADDB-681C00A1F4F8}"/>
              </a:ext>
            </a:extLst>
          </p:cNvPr>
          <p:cNvSpPr txBox="1"/>
          <p:nvPr/>
        </p:nvSpPr>
        <p:spPr>
          <a:xfrm>
            <a:off x="8343900" y="4323064"/>
            <a:ext cx="1204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</a:rPr>
              <a:t>③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Decoder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5FCEC5-309E-49A0-977C-73E4C39009BC}"/>
              </a:ext>
            </a:extLst>
          </p:cNvPr>
          <p:cNvSpPr txBox="1"/>
          <p:nvPr/>
        </p:nvSpPr>
        <p:spPr>
          <a:xfrm>
            <a:off x="8343900" y="1429597"/>
            <a:ext cx="6165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  <a:sym typeface="Arial"/>
              </a:rPr>
              <a:t>④</a:t>
            </a:r>
            <a:r>
              <a:rPr lang="en-US" altLang="ko-KR" sz="1600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ResNet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E04EDE8-D4F9-4072-9DE7-B9011EDEA146}"/>
              </a:ext>
            </a:extLst>
          </p:cNvPr>
          <p:cNvSpPr txBox="1"/>
          <p:nvPr/>
        </p:nvSpPr>
        <p:spPr>
          <a:xfrm>
            <a:off x="3800871" y="5466491"/>
            <a:ext cx="6165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Microsoft GothicNeo" panose="020B0500000101010101" pitchFamily="50" charset="-127"/>
                <a:sym typeface="Arial"/>
              </a:rPr>
              <a:t>②</a:t>
            </a:r>
            <a:r>
              <a:rPr lang="en-US" altLang="ko-KR" sz="1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Reparameterization Trick (Sampling)</a:t>
            </a:r>
            <a:endParaRPr lang="ko-KR" altLang="en-US" sz="16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49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A171AEE-03B0-40C6-B6B2-DEF29FD03C71}"/>
              </a:ext>
            </a:extLst>
          </p:cNvPr>
          <p:cNvSpPr/>
          <p:nvPr/>
        </p:nvSpPr>
        <p:spPr>
          <a:xfrm>
            <a:off x="1275477" y="3319208"/>
            <a:ext cx="1403813" cy="83579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생성된 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ASMR Sound</a:t>
            </a:r>
          </a:p>
          <a:p>
            <a:pPr algn="ctr"/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빗소리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8" name="그래픽 27" descr="헤드폰 단색으로 채워진">
            <a:extLst>
              <a:ext uri="{FF2B5EF4-FFF2-40B4-BE49-F238E27FC236}">
                <a16:creationId xmlns:a16="http://schemas.microsoft.com/office/drawing/2014/main" id="{59980AD4-CAD6-4BE3-BFAF-242C2A0B0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1411" y="2661719"/>
            <a:ext cx="687003" cy="687003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4DCFF6-B94F-400D-8F8F-A3F8E0394CE8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3683184" y="3709275"/>
            <a:ext cx="636659" cy="2674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194BCBC-2885-4D9E-9D5B-9DA2ED0FD739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3716510" y="3736024"/>
            <a:ext cx="573965" cy="727577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6A1BE35-FA9E-4010-8503-0E2A1CB77222}"/>
              </a:ext>
            </a:extLst>
          </p:cNvPr>
          <p:cNvCxnSpPr>
            <a:cxnSpLocks/>
            <a:stCxn id="5" idx="1"/>
            <a:endCxn id="43" idx="1"/>
          </p:cNvCxnSpPr>
          <p:nvPr/>
        </p:nvCxnSpPr>
        <p:spPr>
          <a:xfrm flipV="1">
            <a:off x="3683184" y="2914032"/>
            <a:ext cx="603297" cy="82199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FCAC336-F36E-48FA-832D-2C928A74841A}"/>
              </a:ext>
            </a:extLst>
          </p:cNvPr>
          <p:cNvSpPr/>
          <p:nvPr/>
        </p:nvSpPr>
        <p:spPr>
          <a:xfrm>
            <a:off x="4286481" y="2605436"/>
            <a:ext cx="1403813" cy="61719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생생한 빗소리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5018805-B3E7-4521-80D8-E25154C59B02}"/>
              </a:ext>
            </a:extLst>
          </p:cNvPr>
          <p:cNvSpPr/>
          <p:nvPr/>
        </p:nvSpPr>
        <p:spPr>
          <a:xfrm>
            <a:off x="4286481" y="3391436"/>
            <a:ext cx="1403813" cy="61719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잔잔한 빗소리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FC7B751-75EB-42CA-9F8B-24294CA930C9}"/>
              </a:ext>
            </a:extLst>
          </p:cNvPr>
          <p:cNvSpPr/>
          <p:nvPr/>
        </p:nvSpPr>
        <p:spPr>
          <a:xfrm>
            <a:off x="4290475" y="4155005"/>
            <a:ext cx="1403813" cy="61719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속삭이는 듯한 빗소리</a:t>
            </a:r>
          </a:p>
        </p:txBody>
      </p:sp>
      <p:pic>
        <p:nvPicPr>
          <p:cNvPr id="49" name="그래픽 48" descr="신호 윤곽선">
            <a:extLst>
              <a:ext uri="{FF2B5EF4-FFF2-40B4-BE49-F238E27FC236}">
                <a16:creationId xmlns:a16="http://schemas.microsoft.com/office/drawing/2014/main" id="{C86C04B7-23E3-42B7-808E-80F6965E8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8322" y="4074089"/>
            <a:ext cx="687003" cy="687003"/>
          </a:xfrm>
          <a:prstGeom prst="rect">
            <a:avLst/>
          </a:prstGeom>
        </p:spPr>
      </p:pic>
      <p:pic>
        <p:nvPicPr>
          <p:cNvPr id="51" name="그래픽 50" descr="신호 단색으로 채워진">
            <a:extLst>
              <a:ext uri="{FF2B5EF4-FFF2-40B4-BE49-F238E27FC236}">
                <a16:creationId xmlns:a16="http://schemas.microsoft.com/office/drawing/2014/main" id="{7490DE25-9EA7-4DC8-ACD5-01114D3223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861" y="2568674"/>
            <a:ext cx="687003" cy="687003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308DBC5-80A5-4B08-B156-AE4F3CDD21DF}"/>
              </a:ext>
            </a:extLst>
          </p:cNvPr>
          <p:cNvSpPr txBox="1"/>
          <p:nvPr/>
        </p:nvSpPr>
        <p:spPr>
          <a:xfrm>
            <a:off x="1620409" y="5244550"/>
            <a:ext cx="95120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단계적인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sound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filtering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통하여 </a:t>
            </a:r>
            <a:r>
              <a:rPr lang="ko-KR" altLang="en-US" dirty="0">
                <a:solidFill>
                  <a:srgbClr val="20212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상황에 따라 듣고자 하는 여러 감도의 소리를 생성하여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수면 및 집중의 질을 향상시키고자 하는 사용자에게 상황에 따른 적절한 음원을 제공합니다</a:t>
            </a:r>
            <a:r>
              <a:rPr lang="en-US" altLang="ko-KR" dirty="0">
                <a:solidFill>
                  <a:srgbClr val="20212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r>
              <a:rPr lang="ko-KR" altLang="en-US" dirty="0">
                <a:solidFill>
                  <a:srgbClr val="20212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 </a:t>
            </a:r>
            <a:endParaRPr lang="en-US" altLang="ko-KR" sz="18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6B5224-CF3C-4A21-8C13-66E7396FB9A8}"/>
              </a:ext>
            </a:extLst>
          </p:cNvPr>
          <p:cNvSpPr txBox="1"/>
          <p:nvPr/>
        </p:nvSpPr>
        <p:spPr>
          <a:xfrm>
            <a:off x="2179661" y="1756643"/>
            <a:ext cx="783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단계적 필터링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통한 여러 감도의 </a:t>
            </a:r>
            <a:r>
              <a:rPr lang="ko-KR" altLang="en-US" sz="24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소비자 맞춤형 음원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BD9183A-9078-4413-B79A-E25443652595}"/>
              </a:ext>
            </a:extLst>
          </p:cNvPr>
          <p:cNvGrpSpPr/>
          <p:nvPr/>
        </p:nvGrpSpPr>
        <p:grpSpPr>
          <a:xfrm>
            <a:off x="7214673" y="3198639"/>
            <a:ext cx="3607716" cy="1588761"/>
            <a:chOff x="7214673" y="3198639"/>
            <a:chExt cx="3607716" cy="158876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9268054-1EFF-4519-AB6A-D650134B04C4}"/>
                </a:ext>
              </a:extLst>
            </p:cNvPr>
            <p:cNvCxnSpPr>
              <a:cxnSpLocks/>
            </p:cNvCxnSpPr>
            <p:nvPr/>
          </p:nvCxnSpPr>
          <p:spPr>
            <a:xfrm>
              <a:off x="7902912" y="3444242"/>
              <a:ext cx="696844" cy="8010"/>
            </a:xfrm>
            <a:prstGeom prst="line">
              <a:avLst/>
            </a:prstGeom>
            <a:ln w="57150">
              <a:gradFill>
                <a:gsLst>
                  <a:gs pos="2000">
                    <a:schemeClr val="bg1">
                      <a:lumMod val="85000"/>
                    </a:schemeClr>
                  </a:gs>
                  <a:gs pos="5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976FD9E-5B3E-4222-B4CD-CF41F1254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8779" y="3218495"/>
              <a:ext cx="459504" cy="45950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FA9BD97-330A-4043-B4BB-4210A607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173" y="3198639"/>
              <a:ext cx="499216" cy="49921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5042AF-08C0-4658-B604-ED6644350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4673" y="3198639"/>
              <a:ext cx="499216" cy="499216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9B40477-6684-409A-B087-12B7A75D3834}"/>
                </a:ext>
              </a:extLst>
            </p:cNvPr>
            <p:cNvCxnSpPr>
              <a:cxnSpLocks/>
            </p:cNvCxnSpPr>
            <p:nvPr/>
          </p:nvCxnSpPr>
          <p:spPr>
            <a:xfrm>
              <a:off x="9437306" y="3444242"/>
              <a:ext cx="696844" cy="8010"/>
            </a:xfrm>
            <a:prstGeom prst="line">
              <a:avLst/>
            </a:prstGeom>
            <a:ln w="57150">
              <a:gradFill>
                <a:gsLst>
                  <a:gs pos="10000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말풍선: 모서리가 둥근 사각형 62">
              <a:extLst>
                <a:ext uri="{FF2B5EF4-FFF2-40B4-BE49-F238E27FC236}">
                  <a16:creationId xmlns:a16="http://schemas.microsoft.com/office/drawing/2014/main" id="{0285AE84-8990-480E-88FE-832815B9997A}"/>
                </a:ext>
              </a:extLst>
            </p:cNvPr>
            <p:cNvSpPr/>
            <p:nvPr/>
          </p:nvSpPr>
          <p:spPr>
            <a:xfrm>
              <a:off x="7541620" y="4025245"/>
              <a:ext cx="3031161" cy="762155"/>
            </a:xfrm>
            <a:prstGeom prst="wedgeRoundRectCallout">
              <a:avLst>
                <a:gd name="adj1" fmla="val 39216"/>
                <a:gd name="adj2" fmla="val -91379"/>
                <a:gd name="adj3" fmla="val 16667"/>
              </a:avLst>
            </a:prstGeom>
            <a:solidFill>
              <a:srgbClr val="E2E6F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b="1" dirty="0">
                  <a:solidFill>
                    <a:schemeClr val="accent1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잔잔한 빗소리</a:t>
              </a:r>
              <a:r>
                <a:rPr lang="ko-KR" altLang="en-US" b="1" dirty="0">
                  <a:solidFill>
                    <a:srgbClr val="202122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가 </a:t>
              </a:r>
              <a:endParaRPr lang="en-US" altLang="ko-KR" b="1" dirty="0">
                <a:solidFill>
                  <a:srgbClr val="20212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  <a:p>
              <a:r>
                <a:rPr lang="ko-KR" altLang="en-US" b="1" dirty="0">
                  <a:solidFill>
                    <a:srgbClr val="202122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나에게 가장 잘 맞는 것 같아</a:t>
              </a:r>
              <a:r>
                <a:rPr lang="en-US" altLang="ko-KR" b="1" dirty="0">
                  <a:solidFill>
                    <a:srgbClr val="202122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b="1" dirty="0">
                <a:solidFill>
                  <a:srgbClr val="202122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6EFA0B5-BC47-4B65-80CB-0DF2D77E6958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03.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데이터 분석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87BE2C0-42DF-4227-A65E-2D6CD6C16ED7}"/>
              </a:ext>
            </a:extLst>
          </p:cNvPr>
          <p:cNvGrpSpPr/>
          <p:nvPr/>
        </p:nvGrpSpPr>
        <p:grpSpPr>
          <a:xfrm>
            <a:off x="5810860" y="3311653"/>
            <a:ext cx="687821" cy="687996"/>
            <a:chOff x="5810860" y="3311653"/>
            <a:chExt cx="687821" cy="687996"/>
          </a:xfrm>
        </p:grpSpPr>
        <p:pic>
          <p:nvPicPr>
            <p:cNvPr id="26" name="그래픽 25" descr="신호 윤곽선">
              <a:extLst>
                <a:ext uri="{FF2B5EF4-FFF2-40B4-BE49-F238E27FC236}">
                  <a16:creationId xmlns:a16="http://schemas.microsoft.com/office/drawing/2014/main" id="{56FDDEB1-5AFE-4A6E-9DF8-4FEB15E49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1678" y="3312646"/>
              <a:ext cx="687003" cy="687003"/>
            </a:xfrm>
            <a:prstGeom prst="rect">
              <a:avLst/>
            </a:prstGeom>
          </p:spPr>
        </p:pic>
        <p:pic>
          <p:nvPicPr>
            <p:cNvPr id="25" name="그래픽 24" descr="신호 단색으로 채워진">
              <a:extLst>
                <a:ext uri="{FF2B5EF4-FFF2-40B4-BE49-F238E27FC236}">
                  <a16:creationId xmlns:a16="http://schemas.microsoft.com/office/drawing/2014/main" id="{3A21042F-526C-41DA-9CD9-FFC8A0A32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47711"/>
            <a:stretch/>
          </p:blipFill>
          <p:spPr>
            <a:xfrm>
              <a:off x="5810860" y="3311653"/>
              <a:ext cx="359223" cy="68700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E13F087-A675-40E9-8DE2-235511665253}"/>
              </a:ext>
            </a:extLst>
          </p:cNvPr>
          <p:cNvSpPr txBox="1"/>
          <p:nvPr/>
        </p:nvSpPr>
        <p:spPr>
          <a:xfrm>
            <a:off x="1008245" y="97012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후처리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AFA83DF-0A43-4DAC-A96B-8F5EC7CC361C}"/>
              </a:ext>
            </a:extLst>
          </p:cNvPr>
          <p:cNvCxnSpPr>
            <a:stCxn id="30" idx="1"/>
            <a:endCxn id="3" idx="3"/>
          </p:cNvCxnSpPr>
          <p:nvPr/>
        </p:nvCxnSpPr>
        <p:spPr>
          <a:xfrm flipH="1">
            <a:off x="2679290" y="3736024"/>
            <a:ext cx="353180" cy="108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456DDA-35C0-4258-B952-79EE4DFF6834}"/>
              </a:ext>
            </a:extLst>
          </p:cNvPr>
          <p:cNvGrpSpPr/>
          <p:nvPr/>
        </p:nvGrpSpPr>
        <p:grpSpPr>
          <a:xfrm>
            <a:off x="2810874" y="3136735"/>
            <a:ext cx="1127232" cy="944659"/>
            <a:chOff x="2810874" y="3136735"/>
            <a:chExt cx="1127232" cy="94465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02A2D0C-88AF-4A5C-8AE3-511CC14BC575}"/>
                </a:ext>
              </a:extLst>
            </p:cNvPr>
            <p:cNvGrpSpPr/>
            <p:nvPr/>
          </p:nvGrpSpPr>
          <p:grpSpPr>
            <a:xfrm>
              <a:off x="3032470" y="3390653"/>
              <a:ext cx="684040" cy="690741"/>
              <a:chOff x="3052374" y="3390653"/>
              <a:chExt cx="684040" cy="690741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55FE78E4-941B-4080-98D7-9B2F235C926B}"/>
                  </a:ext>
                </a:extLst>
              </p:cNvPr>
              <p:cNvSpPr/>
              <p:nvPr/>
            </p:nvSpPr>
            <p:spPr>
              <a:xfrm>
                <a:off x="3052374" y="3390653"/>
                <a:ext cx="684040" cy="690741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0975B4EF-B0BA-4AA5-AB10-5AA27515D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099229" y="3434093"/>
                <a:ext cx="603859" cy="603859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1E8EF6-71E2-4B94-9AB1-B399CF97D52B}"/>
                </a:ext>
              </a:extLst>
            </p:cNvPr>
            <p:cNvSpPr txBox="1"/>
            <p:nvPr/>
          </p:nvSpPr>
          <p:spPr>
            <a:xfrm>
              <a:off x="2810874" y="3136735"/>
              <a:ext cx="1127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Low-Pass</a:t>
              </a:r>
              <a:r>
                <a:rPr lang="ko-KR" altLang="en-US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</a:t>
              </a:r>
              <a:r>
                <a:rPr lang="en-US" altLang="ko-KR" sz="105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419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28397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4"/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5"/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825705" y="798949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45302F-38DF-4E3C-A0A5-09724EBFC273}"/>
              </a:ext>
            </a:extLst>
          </p:cNvPr>
          <p:cNvGrpSpPr/>
          <p:nvPr/>
        </p:nvGrpSpPr>
        <p:grpSpPr>
          <a:xfrm>
            <a:off x="1753468" y="6417869"/>
            <a:ext cx="421868" cy="95524"/>
            <a:chOff x="3911748" y="3637032"/>
            <a:chExt cx="510460" cy="95524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4183B69-985E-4034-B54A-D1CF2365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911748" y="3637032"/>
              <a:ext cx="95524" cy="9552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C295C1C-D5A3-4E1B-ABDF-35C37F779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119216" y="3637032"/>
              <a:ext cx="95524" cy="9552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175076C-9706-492B-9522-0F5A8D50B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326684" y="3637032"/>
              <a:ext cx="95524" cy="95524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48F9C0E-68A1-43ED-8591-7898CD1AF4B5}"/>
              </a:ext>
            </a:extLst>
          </p:cNvPr>
          <p:cNvGrpSpPr/>
          <p:nvPr/>
        </p:nvGrpSpPr>
        <p:grpSpPr>
          <a:xfrm>
            <a:off x="6332808" y="2005660"/>
            <a:ext cx="6165850" cy="2754369"/>
            <a:chOff x="6112551" y="2082284"/>
            <a:chExt cx="6165850" cy="275436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300EFF-A4CC-4360-90CF-BCB4C397DA13}"/>
                </a:ext>
              </a:extLst>
            </p:cNvPr>
            <p:cNvSpPr txBox="1"/>
            <p:nvPr/>
          </p:nvSpPr>
          <p:spPr>
            <a:xfrm>
              <a:off x="6112551" y="2082284"/>
              <a:ext cx="6165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800" b="1" kern="0" dirty="0">
                  <a:solidFill>
                    <a:schemeClr val="bg2">
                      <a:lumMod val="90000"/>
                    </a:schemeClr>
                  </a:solidFill>
                  <a:latin typeface="Cooper Black" panose="0208090404030B020404" pitchFamily="18" charset="0"/>
                </a:rPr>
                <a:t>Deep Sleep ASMR</a:t>
              </a:r>
              <a:endParaRPr lang="en-US" altLang="ko-KR" sz="800" kern="0" dirty="0">
                <a:solidFill>
                  <a:schemeClr val="bg2">
                    <a:lumMod val="90000"/>
                  </a:schemeClr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ED43EF-2C70-4DE9-87F6-BF00179C6300}"/>
                </a:ext>
              </a:extLst>
            </p:cNvPr>
            <p:cNvSpPr txBox="1"/>
            <p:nvPr/>
          </p:nvSpPr>
          <p:spPr>
            <a:xfrm>
              <a:off x="8037157" y="3759435"/>
              <a:ext cx="2316638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3200" b="1" kern="0" dirty="0">
                  <a:solidFill>
                    <a:srgbClr val="44546A"/>
                  </a:solidFill>
                  <a:latin typeface="Cooper Black" panose="0208090404030B020404" pitchFamily="18" charset="0"/>
                </a:rPr>
                <a:t>Rainy Sound</a:t>
              </a:r>
              <a:endParaRPr lang="en-US" altLang="ko-KR" sz="1100" kern="0" dirty="0">
                <a:solidFill>
                  <a:srgbClr val="44546A"/>
                </a:solidFill>
                <a:latin typeface="Cooper Black" panose="0208090404030B020404" pitchFamily="18" charset="0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E0FB665-2B46-4802-A926-5E2816F72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6742" y="2272671"/>
              <a:ext cx="1557469" cy="1557469"/>
            </a:xfrm>
            <a:prstGeom prst="rect">
              <a:avLst/>
            </a:prstGeom>
          </p:spPr>
        </p:pic>
      </p:grpSp>
      <p:pic>
        <p:nvPicPr>
          <p:cNvPr id="17" name="rain_4_44100">
            <a:hlinkClick r:id="" action="ppaction://media"/>
            <a:extLst>
              <a:ext uri="{FF2B5EF4-FFF2-40B4-BE49-F238E27FC236}">
                <a16:creationId xmlns:a16="http://schemas.microsoft.com/office/drawing/2014/main" id="{A9A4A0F4-6783-405D-820B-0323BEC89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75336" y="4976743"/>
            <a:ext cx="189686" cy="1896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16487DE-A766-44F0-AD56-A8C910B9E119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04.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결과 및 데모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C405B6-C4FD-4E20-BD5B-44596CA41CCD}"/>
              </a:ext>
            </a:extLst>
          </p:cNvPr>
          <p:cNvSpPr/>
          <p:nvPr/>
        </p:nvSpPr>
        <p:spPr>
          <a:xfrm>
            <a:off x="2003874" y="1735853"/>
            <a:ext cx="5667210" cy="3472812"/>
          </a:xfrm>
          <a:prstGeom prst="roundRect">
            <a:avLst>
              <a:gd name="adj" fmla="val 6610"/>
            </a:avLst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36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5CC873E-A9D7-486A-BA37-76022AB936F8}"/>
              </a:ext>
            </a:extLst>
          </p:cNvPr>
          <p:cNvSpPr txBox="1"/>
          <p:nvPr/>
        </p:nvSpPr>
        <p:spPr>
          <a:xfrm>
            <a:off x="5266933" y="2829202"/>
            <a:ext cx="9037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1)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 기술로 생성된 자연소리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ASMR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제공하는 </a:t>
            </a:r>
            <a:b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‘Deep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Sleep ASMR’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서비스 개발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여러 소리 분석 및 조절을 통하여 개인의 취향을 반영한 추천서비스 제공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개인의 건강한 수면 습관에 도움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75A9F-A950-40C2-A0D9-EA120F6A04A3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05. </a:t>
            </a:r>
            <a:r>
              <a:rPr lang="ko-KR" altLang="en-US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분석활용</a:t>
            </a:r>
            <a:endParaRPr lang="ko-KR" altLang="en-US" sz="1800" b="1" dirty="0">
              <a:solidFill>
                <a:srgbClr val="44546A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  <a:sym typeface="Arial"/>
            </a:endParaRPr>
          </a:p>
        </p:txBody>
      </p:sp>
      <p:sp>
        <p:nvSpPr>
          <p:cNvPr id="9" name="사각형: 둥근 위쪽 모서리 8">
            <a:extLst>
              <a:ext uri="{FF2B5EF4-FFF2-40B4-BE49-F238E27FC236}">
                <a16:creationId xmlns:a16="http://schemas.microsoft.com/office/drawing/2014/main" id="{1B0AC4D8-CC0E-4D06-AE90-4C70EE5E4B63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2"/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8CF1869-D3EA-4043-AE0F-2257FA65E0E5}"/>
              </a:ext>
            </a:extLst>
          </p:cNvPr>
          <p:cNvSpPr/>
          <p:nvPr/>
        </p:nvSpPr>
        <p:spPr>
          <a:xfrm>
            <a:off x="2380891" y="1667774"/>
            <a:ext cx="1763940" cy="3723090"/>
          </a:xfrm>
          <a:prstGeom prst="roundRect">
            <a:avLst>
              <a:gd name="adj" fmla="val 4916"/>
            </a:avLst>
          </a:prstGeom>
          <a:solidFill>
            <a:srgbClr val="0D1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26C3369-9554-4D90-839E-F339BF93323C}"/>
              </a:ext>
            </a:extLst>
          </p:cNvPr>
          <p:cNvSpPr/>
          <p:nvPr/>
        </p:nvSpPr>
        <p:spPr>
          <a:xfrm>
            <a:off x="2406407" y="1702421"/>
            <a:ext cx="1712907" cy="1308100"/>
          </a:xfrm>
          <a:prstGeom prst="roundRect">
            <a:avLst>
              <a:gd name="adj" fmla="val 6958"/>
            </a:avLst>
          </a:prstGeom>
          <a:blipFill>
            <a:blip r:embed="rId3">
              <a:alphaModFix amt="70000"/>
            </a:blip>
            <a:stretch>
              <a:fillRect l="-2000" t="-4000" r="-2000" b="-2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84D13F5-B667-4D69-8372-18B8A0BAF797}"/>
              </a:ext>
            </a:extLst>
          </p:cNvPr>
          <p:cNvSpPr/>
          <p:nvPr/>
        </p:nvSpPr>
        <p:spPr>
          <a:xfrm>
            <a:off x="2491335" y="3260221"/>
            <a:ext cx="1543050" cy="591585"/>
          </a:xfrm>
          <a:prstGeom prst="roundRect">
            <a:avLst>
              <a:gd name="adj" fmla="val 6958"/>
            </a:avLst>
          </a:prstGeom>
          <a:blipFill>
            <a:blip r:embed="rId4">
              <a:alphaModFix amt="70000"/>
            </a:blip>
            <a:stretch>
              <a:fillRect l="-2000" t="-4000" r="-2000" b="-2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빗소리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0DA4DA7-6489-48B9-B4E8-B6575121F99A}"/>
              </a:ext>
            </a:extLst>
          </p:cNvPr>
          <p:cNvSpPr/>
          <p:nvPr/>
        </p:nvSpPr>
        <p:spPr>
          <a:xfrm>
            <a:off x="2491335" y="4122658"/>
            <a:ext cx="1543050" cy="787400"/>
          </a:xfrm>
          <a:prstGeom prst="roundRect">
            <a:avLst>
              <a:gd name="adj" fmla="val 6958"/>
            </a:avLst>
          </a:prstGeom>
          <a:blipFill dpi="0" rotWithShape="1">
            <a:blip r:embed="rId5"/>
            <a:srcRect/>
            <a:stretch>
              <a:fillRect t="-37000" b="-2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A565CC8-27E4-4275-A652-8EE9C185B4A4}"/>
              </a:ext>
            </a:extLst>
          </p:cNvPr>
          <p:cNvSpPr/>
          <p:nvPr/>
        </p:nvSpPr>
        <p:spPr>
          <a:xfrm>
            <a:off x="2491335" y="2183045"/>
            <a:ext cx="1543050" cy="240434"/>
          </a:xfrm>
          <a:prstGeom prst="roundRect">
            <a:avLst>
              <a:gd name="adj" fmla="val 27126"/>
            </a:avLst>
          </a:prstGeom>
          <a:solidFill>
            <a:schemeClr val="accent4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오늘 하루는 어떠셨나요</a:t>
            </a:r>
            <a:r>
              <a:rPr lang="en-US" altLang="ko-KR" sz="8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sz="8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8DB243-03E8-418B-99FE-86C22F3E3EEC}"/>
              </a:ext>
            </a:extLst>
          </p:cNvPr>
          <p:cNvSpPr txBox="1"/>
          <p:nvPr/>
        </p:nvSpPr>
        <p:spPr>
          <a:xfrm>
            <a:off x="2553001" y="3904825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New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27D12-C242-4A89-B444-E980BF425843}"/>
              </a:ext>
            </a:extLst>
          </p:cNvPr>
          <p:cNvSpPr txBox="1"/>
          <p:nvPr/>
        </p:nvSpPr>
        <p:spPr>
          <a:xfrm>
            <a:off x="2481668" y="3074970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Explore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5D552F-8064-4596-BAE3-1AEBBAF97568}"/>
              </a:ext>
            </a:extLst>
          </p:cNvPr>
          <p:cNvSpPr txBox="1"/>
          <p:nvPr/>
        </p:nvSpPr>
        <p:spPr>
          <a:xfrm>
            <a:off x="2509560" y="4674953"/>
            <a:ext cx="15151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소백산의 여우를 </a:t>
            </a:r>
            <a:r>
              <a:rPr lang="ko-KR" altLang="en-US" sz="800" b="1" dirty="0">
                <a:solidFill>
                  <a:schemeClr val="bg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만나보아요</a:t>
            </a:r>
            <a:endParaRPr lang="ko-KR" altLang="en-US" sz="900" b="1" dirty="0">
              <a:solidFill>
                <a:schemeClr val="bg1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F730C3D-2BB7-4A53-875E-CE7F94A70662}"/>
              </a:ext>
            </a:extLst>
          </p:cNvPr>
          <p:cNvGrpSpPr/>
          <p:nvPr/>
        </p:nvGrpSpPr>
        <p:grpSpPr>
          <a:xfrm>
            <a:off x="4450518" y="1702421"/>
            <a:ext cx="6165850" cy="767048"/>
            <a:chOff x="377472" y="1638279"/>
            <a:chExt cx="6165850" cy="76704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6EB488C-66C0-4160-ACCA-76B0F37B180C}"/>
                </a:ext>
              </a:extLst>
            </p:cNvPr>
            <p:cNvSpPr txBox="1"/>
            <p:nvPr/>
          </p:nvSpPr>
          <p:spPr>
            <a:xfrm>
              <a:off x="377472" y="1882107"/>
              <a:ext cx="61658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2800" b="1" kern="0" dirty="0">
                  <a:solidFill>
                    <a:srgbClr val="44546A"/>
                  </a:solidFill>
                  <a:latin typeface="Cooper Black" panose="0208090404030B020404" pitchFamily="18" charset="0"/>
                </a:rPr>
                <a:t>Deep Sleep ASMR</a:t>
              </a:r>
              <a:endParaRPr lang="en-US" altLang="ko-KR" sz="1050" kern="0" dirty="0">
                <a:solidFill>
                  <a:srgbClr val="44546A"/>
                </a:solidFill>
                <a:latin typeface="Cooper Black" panose="0208090404030B0204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1420C09-5207-4CD3-8646-E14DC3ABEBE9}"/>
                </a:ext>
              </a:extLst>
            </p:cNvPr>
            <p:cNvSpPr txBox="1"/>
            <p:nvPr/>
          </p:nvSpPr>
          <p:spPr>
            <a:xfrm>
              <a:off x="1843608" y="1638279"/>
              <a:ext cx="3233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국민 수면건강을 위한 딥러닝 플랫폼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AEAD0EE-9F7B-4415-BE4C-B0F11AD67E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9" y="1258386"/>
            <a:ext cx="4601867" cy="46841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727006-4468-4EB2-ABE2-CBF41A662ED1}"/>
              </a:ext>
            </a:extLst>
          </p:cNvPr>
          <p:cNvSpPr txBox="1"/>
          <p:nvPr/>
        </p:nvSpPr>
        <p:spPr>
          <a:xfrm>
            <a:off x="5370892" y="4114387"/>
            <a:ext cx="718760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2)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보건복지부 </a:t>
            </a:r>
            <a:r>
              <a:rPr lang="en-US" altLang="ko-KR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ASMR </a:t>
            </a:r>
            <a:r>
              <a:rPr lang="ko-KR" altLang="en-US" sz="1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채널 운영</a:t>
            </a:r>
            <a:endParaRPr lang="en-US" altLang="ko-KR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-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국민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83%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사용하는 플랫폼인 유투브를 통해 수면 건강에 도움을 주는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콘텐츠 유통</a:t>
            </a:r>
            <a:endParaRPr lang="en-US" altLang="ko-KR" sz="1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38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28397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/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3"/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845439" y="793224"/>
            <a:ext cx="10501122" cy="5260100"/>
          </a:xfrm>
          <a:prstGeom prst="roundRect">
            <a:avLst>
              <a:gd name="adj" fmla="val 4815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45302F-38DF-4E3C-A0A5-09724EBFC273}"/>
              </a:ext>
            </a:extLst>
          </p:cNvPr>
          <p:cNvGrpSpPr/>
          <p:nvPr/>
        </p:nvGrpSpPr>
        <p:grpSpPr>
          <a:xfrm>
            <a:off x="1753468" y="6417869"/>
            <a:ext cx="421868" cy="95524"/>
            <a:chOff x="3911748" y="3637032"/>
            <a:chExt cx="510460" cy="95524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4183B69-985E-4034-B54A-D1CF2365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911748" y="3637032"/>
              <a:ext cx="95524" cy="9552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C295C1C-D5A3-4E1B-ABDF-35C37F779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119216" y="3637032"/>
              <a:ext cx="95524" cy="9552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175076C-9706-492B-9522-0F5A8D50B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326684" y="3637032"/>
              <a:ext cx="95524" cy="95524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F3FE1AA-8E7F-4EA6-87AD-F8C51AEFCBF5}"/>
              </a:ext>
            </a:extLst>
          </p:cNvPr>
          <p:cNvSpPr txBox="1"/>
          <p:nvPr/>
        </p:nvSpPr>
        <p:spPr>
          <a:xfrm>
            <a:off x="1892898" y="1993812"/>
            <a:ext cx="23886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3200" b="1" kern="0" dirty="0" err="1">
                <a:solidFill>
                  <a:srgbClr val="44546A"/>
                </a:solidFill>
                <a:latin typeface="Cooper Black" panose="0208090404030B020404" pitchFamily="18" charset="0"/>
              </a:rPr>
              <a:t>Contens</a:t>
            </a:r>
            <a:endParaRPr lang="en-US" altLang="ko-KR" sz="1100" kern="0" dirty="0">
              <a:solidFill>
                <a:srgbClr val="44546A"/>
              </a:solidFill>
              <a:latin typeface="Cooper Black" panose="0208090404030B020404" pitchFamily="18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9EDE96-9B90-46B3-85EC-68291A761E22}"/>
              </a:ext>
            </a:extLst>
          </p:cNvPr>
          <p:cNvGrpSpPr/>
          <p:nvPr/>
        </p:nvGrpSpPr>
        <p:grpSpPr>
          <a:xfrm>
            <a:off x="4453492" y="2079372"/>
            <a:ext cx="2282249" cy="2999993"/>
            <a:chOff x="4224087" y="2016474"/>
            <a:chExt cx="2282249" cy="2999993"/>
          </a:xfrm>
        </p:grpSpPr>
        <p:sp>
          <p:nvSpPr>
            <p:cNvPr id="47" name="Google Shape;98;p2">
              <a:extLst>
                <a:ext uri="{FF2B5EF4-FFF2-40B4-BE49-F238E27FC236}">
                  <a16:creationId xmlns:a16="http://schemas.microsoft.com/office/drawing/2014/main" id="{3EE5C6E9-5834-4051-84FC-DDAEDB026525}"/>
                </a:ext>
              </a:extLst>
            </p:cNvPr>
            <p:cNvSpPr txBox="1"/>
            <p:nvPr/>
          </p:nvSpPr>
          <p:spPr>
            <a:xfrm>
              <a:off x="4819818" y="2118317"/>
              <a:ext cx="168651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01. </a:t>
              </a:r>
              <a:r>
                <a:rPr lang="ko-KR" altLang="en-US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주제 선정 배경</a:t>
              </a:r>
              <a:endParaRPr sz="14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endParaRPr>
            </a:p>
          </p:txBody>
        </p:sp>
        <p:sp>
          <p:nvSpPr>
            <p:cNvPr id="49" name="Google Shape;99;p2">
              <a:extLst>
                <a:ext uri="{FF2B5EF4-FFF2-40B4-BE49-F238E27FC236}">
                  <a16:creationId xmlns:a16="http://schemas.microsoft.com/office/drawing/2014/main" id="{9EC5376E-34D6-413B-A2BD-E23ABA929732}"/>
                </a:ext>
              </a:extLst>
            </p:cNvPr>
            <p:cNvSpPr txBox="1"/>
            <p:nvPr/>
          </p:nvSpPr>
          <p:spPr>
            <a:xfrm>
              <a:off x="4819818" y="2636400"/>
              <a:ext cx="168651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02. </a:t>
              </a:r>
              <a:r>
                <a:rPr lang="ko-KR" altLang="en-US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분석 개요</a:t>
              </a:r>
              <a:endParaRPr sz="14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endParaRPr>
            </a:p>
          </p:txBody>
        </p:sp>
        <p:sp>
          <p:nvSpPr>
            <p:cNvPr id="50" name="Google Shape;100;p2">
              <a:extLst>
                <a:ext uri="{FF2B5EF4-FFF2-40B4-BE49-F238E27FC236}">
                  <a16:creationId xmlns:a16="http://schemas.microsoft.com/office/drawing/2014/main" id="{D61E4051-C324-4AF1-A854-65451864FCF7}"/>
                </a:ext>
              </a:extLst>
            </p:cNvPr>
            <p:cNvSpPr txBox="1"/>
            <p:nvPr/>
          </p:nvSpPr>
          <p:spPr>
            <a:xfrm>
              <a:off x="4819818" y="3154483"/>
              <a:ext cx="168651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03. </a:t>
              </a:r>
              <a:r>
                <a:rPr lang="ko-KR" altLang="en-US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데이터 분석</a:t>
              </a:r>
              <a:endParaRPr sz="14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endParaRPr>
            </a:p>
          </p:txBody>
        </p:sp>
        <p:sp>
          <p:nvSpPr>
            <p:cNvPr id="54" name="Google Shape;101;p2">
              <a:extLst>
                <a:ext uri="{FF2B5EF4-FFF2-40B4-BE49-F238E27FC236}">
                  <a16:creationId xmlns:a16="http://schemas.microsoft.com/office/drawing/2014/main" id="{346BD030-2413-4347-AB0E-070FDB44ABAF}"/>
                </a:ext>
              </a:extLst>
            </p:cNvPr>
            <p:cNvSpPr txBox="1"/>
            <p:nvPr/>
          </p:nvSpPr>
          <p:spPr>
            <a:xfrm>
              <a:off x="4819818" y="3672566"/>
              <a:ext cx="168651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0</a:t>
              </a:r>
              <a:r>
                <a:rPr lang="en-US" alt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4</a:t>
              </a:r>
              <a:r>
                <a:rPr 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. </a:t>
              </a:r>
              <a:r>
                <a:rPr lang="ko-KR" altLang="en-US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결과 및 데모 </a:t>
              </a:r>
              <a:endParaRPr sz="14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endParaRPr>
            </a:p>
          </p:txBody>
        </p:sp>
        <p:sp>
          <p:nvSpPr>
            <p:cNvPr id="60" name="Google Shape;101;p2">
              <a:extLst>
                <a:ext uri="{FF2B5EF4-FFF2-40B4-BE49-F238E27FC236}">
                  <a16:creationId xmlns:a16="http://schemas.microsoft.com/office/drawing/2014/main" id="{E275DF65-CAE0-4735-8FBF-6A5B6A1786D1}"/>
                </a:ext>
              </a:extLst>
            </p:cNvPr>
            <p:cNvSpPr txBox="1"/>
            <p:nvPr/>
          </p:nvSpPr>
          <p:spPr>
            <a:xfrm>
              <a:off x="4819818" y="4190649"/>
              <a:ext cx="168651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0</a:t>
              </a:r>
              <a:r>
                <a:rPr lang="en-US" alt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5</a:t>
              </a:r>
              <a:r>
                <a:rPr 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. </a:t>
              </a:r>
              <a:r>
                <a:rPr lang="ko-KR" altLang="en-US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분석활용</a:t>
              </a:r>
              <a:endParaRPr sz="14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endParaRPr>
            </a:p>
          </p:txBody>
        </p:sp>
        <p:sp>
          <p:nvSpPr>
            <p:cNvPr id="87" name="Google Shape;101;p2">
              <a:extLst>
                <a:ext uri="{FF2B5EF4-FFF2-40B4-BE49-F238E27FC236}">
                  <a16:creationId xmlns:a16="http://schemas.microsoft.com/office/drawing/2014/main" id="{DE47A932-CAA1-44AB-B28E-31D89BBEF58A}"/>
                </a:ext>
              </a:extLst>
            </p:cNvPr>
            <p:cNvSpPr txBox="1"/>
            <p:nvPr/>
          </p:nvSpPr>
          <p:spPr>
            <a:xfrm>
              <a:off x="4819818" y="4708731"/>
              <a:ext cx="1686518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0</a:t>
              </a:r>
              <a:r>
                <a:rPr lang="en-US" alt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6</a:t>
              </a:r>
              <a:r>
                <a:rPr lang="ko-KR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. </a:t>
              </a:r>
              <a:r>
                <a:rPr lang="ko-KR" altLang="en-US" sz="1400" b="1" dirty="0">
                  <a:solidFill>
                    <a:srgbClr val="44546A"/>
                  </a:solidFill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  <a:sym typeface="Arial"/>
                </a:rPr>
                <a:t>기대효과</a:t>
              </a:r>
              <a:endParaRPr sz="14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17862EF-A566-4B4F-B47D-8EB450C972FE}"/>
                </a:ext>
              </a:extLst>
            </p:cNvPr>
            <p:cNvSpPr/>
            <p:nvPr/>
          </p:nvSpPr>
          <p:spPr>
            <a:xfrm>
              <a:off x="4250111" y="2016474"/>
              <a:ext cx="45719" cy="2828418"/>
            </a:xfrm>
            <a:prstGeom prst="rect">
              <a:avLst/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C6622ACE-8907-46AD-91BE-0A64826D74F5}"/>
                </a:ext>
              </a:extLst>
            </p:cNvPr>
            <p:cNvSpPr/>
            <p:nvPr/>
          </p:nvSpPr>
          <p:spPr>
            <a:xfrm>
              <a:off x="4224087" y="2223302"/>
              <a:ext cx="97766" cy="97766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8E37A2D-3852-413A-AE33-C7052AFE409E}"/>
                </a:ext>
              </a:extLst>
            </p:cNvPr>
            <p:cNvSpPr/>
            <p:nvPr/>
          </p:nvSpPr>
          <p:spPr>
            <a:xfrm>
              <a:off x="4224087" y="2741385"/>
              <a:ext cx="97766" cy="97766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2284F2D3-D767-4A02-922D-2EA1B85DCD2F}"/>
                </a:ext>
              </a:extLst>
            </p:cNvPr>
            <p:cNvSpPr/>
            <p:nvPr/>
          </p:nvSpPr>
          <p:spPr>
            <a:xfrm>
              <a:off x="4224087" y="3259468"/>
              <a:ext cx="97766" cy="97766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ECF77B2-0A35-4931-890E-FD90F9666523}"/>
                </a:ext>
              </a:extLst>
            </p:cNvPr>
            <p:cNvSpPr/>
            <p:nvPr/>
          </p:nvSpPr>
          <p:spPr>
            <a:xfrm>
              <a:off x="4224087" y="3777551"/>
              <a:ext cx="97766" cy="97766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0E124-EBE0-41F9-9217-6873C69B1629}"/>
                </a:ext>
              </a:extLst>
            </p:cNvPr>
            <p:cNvSpPr/>
            <p:nvPr/>
          </p:nvSpPr>
          <p:spPr>
            <a:xfrm>
              <a:off x="4224087" y="4295634"/>
              <a:ext cx="97766" cy="97766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39DFC27F-89AD-42F8-BFA7-6FF7AE6DBCCD}"/>
                </a:ext>
              </a:extLst>
            </p:cNvPr>
            <p:cNvSpPr/>
            <p:nvPr/>
          </p:nvSpPr>
          <p:spPr>
            <a:xfrm>
              <a:off x="4224087" y="4813717"/>
              <a:ext cx="97766" cy="97766"/>
            </a:xfrm>
            <a:prstGeom prst="ellipse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007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0A4916-AFF1-42A3-824D-8AC4B1FDCAB1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06.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기대효과</a:t>
            </a: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D0C0B59F-E52E-43FE-B403-EAFFAF7B0A97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2"/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A69-8465-4127-9D0A-EEA79738E002}"/>
              </a:ext>
            </a:extLst>
          </p:cNvPr>
          <p:cNvSpPr txBox="1"/>
          <p:nvPr/>
        </p:nvSpPr>
        <p:spPr>
          <a:xfrm>
            <a:off x="2498280" y="1805843"/>
            <a:ext cx="7195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국민의 수면 건강 회복을 통해 건강한 사회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개인의 행복을 실현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67AC92-2D89-48C9-AA11-FB061E10B648}"/>
              </a:ext>
            </a:extLst>
          </p:cNvPr>
          <p:cNvSpPr txBox="1"/>
          <p:nvPr/>
        </p:nvSpPr>
        <p:spPr>
          <a:xfrm>
            <a:off x="1959154" y="4096713"/>
            <a:ext cx="8379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 u="none" strike="noStrike" baseline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2. </a:t>
            </a:r>
            <a:r>
              <a:rPr lang="ko-KR" altLang="en-US" sz="2000" b="1" i="0" u="none" strike="noStrike" baseline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수면장애가 지속되며 발생할 수 있는 내외과 질환의 발생 위험으로 인한 </a:t>
            </a:r>
            <a:endParaRPr lang="en-US" altLang="ko-KR" sz="2000" b="1" i="0" u="none" strike="noStrike" baseline="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i="0" u="none" strike="noStrike" baseline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사회경제적 비용을 낮출 수 있을 것으로 기대됩니다</a:t>
            </a:r>
            <a:r>
              <a:rPr lang="en-US" altLang="ko-KR" sz="2000" b="1" i="0" u="none" strike="noStrike" baseline="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0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B34335-632F-49C5-A203-4976ABF2350F}"/>
              </a:ext>
            </a:extLst>
          </p:cNvPr>
          <p:cNvSpPr txBox="1"/>
          <p:nvPr/>
        </p:nvSpPr>
        <p:spPr>
          <a:xfrm>
            <a:off x="1959154" y="2908587"/>
            <a:ext cx="8379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1.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 기술로 생성된 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ASMR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음원을 통해 사용자에게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스트레스 완화 및 건강한 수면습관에 도움을 줍니다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4A5BFFE-2A52-4F4C-9E09-982E9FDE9157}"/>
              </a:ext>
            </a:extLst>
          </p:cNvPr>
          <p:cNvCxnSpPr/>
          <p:nvPr/>
        </p:nvCxnSpPr>
        <p:spPr>
          <a:xfrm>
            <a:off x="2699022" y="2171130"/>
            <a:ext cx="71699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71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2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1579568" y="2690658"/>
            <a:ext cx="903286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b="1" kern="0" dirty="0">
                <a:solidFill>
                  <a:srgbClr val="44546A"/>
                </a:solidFill>
                <a:latin typeface="Cooper Black" panose="0208090404030B020404" pitchFamily="18" charset="0"/>
              </a:rPr>
              <a:t>Good Night</a:t>
            </a:r>
            <a:r>
              <a:rPr lang="ko-KR" altLang="en-US" sz="4400" b="1" kern="0" dirty="0">
                <a:solidFill>
                  <a:srgbClr val="44546A"/>
                </a:solidFill>
                <a:latin typeface="Cooper Black" panose="0208090404030B020404" pitchFamily="18" charset="0"/>
              </a:rPr>
              <a:t>🌙</a:t>
            </a:r>
            <a:endParaRPr lang="en-US" altLang="ko-KR" sz="4400" b="1" kern="0" dirty="0">
              <a:solidFill>
                <a:srgbClr val="44546A"/>
              </a:solidFill>
              <a:latin typeface="Cooper Black" panose="0208090404030B020404" pitchFamily="18" charset="0"/>
            </a:endParaRPr>
          </a:p>
          <a:p>
            <a:pPr algn="ctr" latinLnBrk="0">
              <a:defRPr/>
            </a:pPr>
            <a:r>
              <a:rPr lang="en-US" altLang="ko-KR" sz="4400" b="1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With Deep Sleep ASMR</a:t>
            </a:r>
            <a:endParaRPr lang="en-US" altLang="ko-KR" sz="900" kern="0" dirty="0">
              <a:solidFill>
                <a:schemeClr val="accent1">
                  <a:lumMod val="20000"/>
                  <a:lumOff val="80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7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939F178-C6C5-4BDD-B1BB-3C9B8A224430}"/>
              </a:ext>
            </a:extLst>
          </p:cNvPr>
          <p:cNvSpPr/>
          <p:nvPr/>
        </p:nvSpPr>
        <p:spPr>
          <a:xfrm>
            <a:off x="224971" y="235856"/>
            <a:ext cx="11742057" cy="6386286"/>
          </a:xfrm>
          <a:prstGeom prst="roundRect">
            <a:avLst>
              <a:gd name="adj" fmla="val 2299"/>
            </a:avLst>
          </a:prstGeom>
          <a:solidFill>
            <a:srgbClr val="F1F2F6"/>
          </a:solidFill>
          <a:ln>
            <a:noFill/>
          </a:ln>
          <a:effectLst>
            <a:outerShdw blurRad="292100" dist="38100" dir="5400000" algn="t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0" name="사각형: 둥근 위쪽 모서리 39">
            <a:extLst>
              <a:ext uri="{FF2B5EF4-FFF2-40B4-BE49-F238E27FC236}">
                <a16:creationId xmlns:a16="http://schemas.microsoft.com/office/drawing/2014/main" id="{B7A4341E-6045-4045-862B-A48BF649AF31}"/>
              </a:ext>
            </a:extLst>
          </p:cNvPr>
          <p:cNvSpPr/>
          <p:nvPr/>
        </p:nvSpPr>
        <p:spPr>
          <a:xfrm rot="5400000">
            <a:off x="-1283975" y="3251188"/>
            <a:ext cx="3472631" cy="442322"/>
          </a:xfrm>
          <a:prstGeom prst="round2SameRect">
            <a:avLst>
              <a:gd name="adj1" fmla="val 50000"/>
              <a:gd name="adj2" fmla="val 0"/>
            </a:avLst>
          </a:prstGeom>
          <a:blipFill dpi="0" rotWithShape="0">
            <a:blip r:embed="rId2"/>
            <a:srcRect/>
            <a:stretch>
              <a:fillRect l="-600000" r="-100000"/>
            </a:stretch>
          </a:blipFill>
          <a:ln>
            <a:noFill/>
          </a:ln>
          <a:effectLst>
            <a:outerShdw blurRad="304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15D9E49F-2743-40D3-88E8-FEBC6C5D9930}"/>
              </a:ext>
            </a:extLst>
          </p:cNvPr>
          <p:cNvSpPr/>
          <p:nvPr/>
        </p:nvSpPr>
        <p:spPr>
          <a:xfrm rot="5400000">
            <a:off x="10017833" y="3251190"/>
            <a:ext cx="3472634" cy="442322"/>
          </a:xfrm>
          <a:prstGeom prst="round2SameRect">
            <a:avLst>
              <a:gd name="adj1" fmla="val 0"/>
              <a:gd name="adj2" fmla="val 50000"/>
            </a:avLst>
          </a:prstGeom>
          <a:blipFill dpi="0" rotWithShape="0">
            <a:blip r:embed="rId3"/>
            <a:srcRect/>
            <a:stretch>
              <a:fillRect l="-600000"/>
            </a:stretch>
          </a:blipFill>
          <a:ln>
            <a:noFill/>
          </a:ln>
          <a:effectLst>
            <a:outerShdw blurRad="3048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4968" y="6333953"/>
            <a:ext cx="11742060" cy="288189"/>
            <a:chOff x="224968" y="6333953"/>
            <a:chExt cx="11742060" cy="288189"/>
          </a:xfrm>
        </p:grpSpPr>
        <p:sp>
          <p:nvSpPr>
            <p:cNvPr id="3" name="사각형: 둥근 한쪽 모서리 2">
              <a:extLst>
                <a:ext uri="{FF2B5EF4-FFF2-40B4-BE49-F238E27FC236}">
                  <a16:creationId xmlns:a16="http://schemas.microsoft.com/office/drawing/2014/main" id="{E147ACB7-206C-46A9-946F-21284C99E0D6}"/>
                </a:ext>
              </a:extLst>
            </p:cNvPr>
            <p:cNvSpPr/>
            <p:nvPr/>
          </p:nvSpPr>
          <p:spPr>
            <a:xfrm flipH="1" flipV="1">
              <a:off x="224968" y="6333954"/>
              <a:ext cx="1201475" cy="288188"/>
            </a:xfrm>
            <a:prstGeom prst="round1Rect">
              <a:avLst>
                <a:gd name="adj" fmla="val 50000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사각형: 둥근 한쪽 모서리 28">
              <a:extLst>
                <a:ext uri="{FF2B5EF4-FFF2-40B4-BE49-F238E27FC236}">
                  <a16:creationId xmlns:a16="http://schemas.microsoft.com/office/drawing/2014/main" id="{EC558958-95B7-4108-8C9D-FA2B44F7EE20}"/>
                </a:ext>
              </a:extLst>
            </p:cNvPr>
            <p:cNvSpPr/>
            <p:nvPr/>
          </p:nvSpPr>
          <p:spPr>
            <a:xfrm flipV="1">
              <a:off x="1638300" y="6333953"/>
              <a:ext cx="10328728" cy="288187"/>
            </a:xfrm>
            <a:prstGeom prst="round1Rect">
              <a:avLst>
                <a:gd name="adj" fmla="val 19852"/>
              </a:avLst>
            </a:prstGeom>
            <a:solidFill>
              <a:srgbClr val="E2E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75CBBF3-65B8-4A8D-9BC5-67729A8C9E98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631"/>
              <a:ext cx="7956000" cy="0"/>
            </a:xfrm>
            <a:prstGeom prst="line">
              <a:avLst/>
            </a:prstGeom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AC00D38B-0DAA-47FC-BDA6-833CD45E666D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48" y="6465810"/>
              <a:ext cx="6084000" cy="0"/>
            </a:xfrm>
            <a:prstGeom prst="line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E7B1A438-0FAB-4396-9C33-FE05C1B22F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147102" y="6425291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C47C79A1-51E8-481A-9F5A-E9AA8220E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1F6E35B8-1B78-4172-BD8E-A4FA639B5B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41250E31-F88D-49A9-BE22-17D5BB43DB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640A35AE-E2A5-4ECB-99F2-10DF525D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814BC663-2515-482D-8176-1AE6C2611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5139FDF5-ECA1-4572-B25E-36AB6BD2A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34646F5-C4A0-4A28-8357-19F2F609352E}"/>
                </a:ext>
              </a:extLst>
            </p:cNvPr>
            <p:cNvSpPr/>
            <p:nvPr/>
          </p:nvSpPr>
          <p:spPr>
            <a:xfrm>
              <a:off x="10271380" y="6363628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21/</a:t>
              </a:r>
              <a:r>
                <a:rPr lang="en-US" altLang="ko-KR" sz="400" kern="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35p</a:t>
              </a: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88C2F40C-25FC-4328-9709-30764014D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1987" y="6425291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D67A9E6F-0BAF-4028-9692-FB470C59DD3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0791381" y="6434312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AA872A1-FBDE-4CAA-82C3-24C0B12A9C3A}"/>
              </a:ext>
            </a:extLst>
          </p:cNvPr>
          <p:cNvSpPr/>
          <p:nvPr/>
        </p:nvSpPr>
        <p:spPr>
          <a:xfrm>
            <a:off x="843160" y="845425"/>
            <a:ext cx="10501122" cy="5260100"/>
          </a:xfrm>
          <a:prstGeom prst="roundRect">
            <a:avLst>
              <a:gd name="adj" fmla="val 4815"/>
            </a:avLst>
          </a:prstGeom>
          <a:solidFill>
            <a:srgbClr val="054D99"/>
          </a:solidFill>
          <a:ln>
            <a:noFill/>
          </a:ln>
          <a:effectLst>
            <a:outerShdw blurRad="2921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45302F-38DF-4E3C-A0A5-09724EBFC273}"/>
              </a:ext>
            </a:extLst>
          </p:cNvPr>
          <p:cNvGrpSpPr/>
          <p:nvPr/>
        </p:nvGrpSpPr>
        <p:grpSpPr>
          <a:xfrm>
            <a:off x="1753468" y="6417869"/>
            <a:ext cx="421868" cy="95524"/>
            <a:chOff x="3911748" y="3637032"/>
            <a:chExt cx="510460" cy="95524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4183B69-985E-4034-B54A-D1CF2365E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911748" y="3637032"/>
              <a:ext cx="95524" cy="9552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7C295C1C-D5A3-4E1B-ABDF-35C37F779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119216" y="3637032"/>
              <a:ext cx="95524" cy="9552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175076C-9706-492B-9522-0F5A8D50B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326684" y="3637032"/>
              <a:ext cx="95524" cy="95524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2E919D2-D07B-4014-BCF7-729AB8BAD661}"/>
              </a:ext>
            </a:extLst>
          </p:cNvPr>
          <p:cNvSpPr txBox="1"/>
          <p:nvPr/>
        </p:nvSpPr>
        <p:spPr>
          <a:xfrm>
            <a:off x="1002983" y="5714116"/>
            <a:ext cx="6166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1" dirty="0">
                <a:solidFill>
                  <a:srgbClr val="888888"/>
                </a:solidFill>
                <a:effectLst/>
                <a:latin typeface="Arial" panose="020B0604020202020204" pitchFamily="34" charset="0"/>
              </a:rPr>
              <a:t>Representational image via </a:t>
            </a:r>
            <a:r>
              <a:rPr lang="en-US" altLang="ko-KR" sz="800" b="0" i="1" dirty="0" err="1">
                <a:solidFill>
                  <a:srgbClr val="888888"/>
                </a:solidFill>
                <a:effectLst/>
                <a:latin typeface="Arial" panose="020B0604020202020204" pitchFamily="34" charset="0"/>
              </a:rPr>
              <a:t>freepik</a:t>
            </a:r>
            <a:r>
              <a:rPr lang="en-US" altLang="ko-KR" b="0" i="1" dirty="0">
                <a:solidFill>
                  <a:srgbClr val="888888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2DD113-8B93-4BEA-89E9-2FA53D41B9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/>
          <a:stretch/>
        </p:blipFill>
        <p:spPr>
          <a:xfrm>
            <a:off x="3715006" y="2262550"/>
            <a:ext cx="4757430" cy="3199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8FF6F-F747-4163-8CE9-9B8867CEA333}"/>
              </a:ext>
            </a:extLst>
          </p:cNvPr>
          <p:cNvSpPr txBox="1"/>
          <p:nvPr/>
        </p:nvSpPr>
        <p:spPr>
          <a:xfrm>
            <a:off x="3655359" y="1438928"/>
            <a:ext cx="5016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Coronasomnia</a:t>
            </a:r>
            <a:endParaRPr lang="ko-KR" altLang="en-US" sz="4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3C2280-BD6E-4521-9658-C5FBAA388AD8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1295105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A40C44A1-E1FC-4D96-8588-EDA90B8D0495}"/>
              </a:ext>
            </a:extLst>
          </p:cNvPr>
          <p:cNvSpPr txBox="1"/>
          <p:nvPr/>
        </p:nvSpPr>
        <p:spPr>
          <a:xfrm>
            <a:off x="5638800" y="301131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000E2-3F19-46B3-B965-DCA64051442F}"/>
              </a:ext>
            </a:extLst>
          </p:cNvPr>
          <p:cNvSpPr txBox="1"/>
          <p:nvPr/>
        </p:nvSpPr>
        <p:spPr>
          <a:xfrm>
            <a:off x="2687520" y="1464704"/>
            <a:ext cx="731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19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이후로 증가하고 있는 한국인의 </a:t>
            </a:r>
            <a:r>
              <a:rPr lang="ko-KR" altLang="en-US" sz="24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수면 장애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현상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263C03-2BB5-4C62-AACF-B2C7AA7D815F}"/>
              </a:ext>
            </a:extLst>
          </p:cNvPr>
          <p:cNvSpPr txBox="1"/>
          <p:nvPr/>
        </p:nvSpPr>
        <p:spPr>
          <a:xfrm>
            <a:off x="6553200" y="4206684"/>
            <a:ext cx="3684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한국인의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62%,</a:t>
            </a:r>
          </a:p>
          <a:p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19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이후 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새로운 수면 문제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FD21A402-48C7-418D-8BB7-B69F7387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07" y="2078769"/>
            <a:ext cx="5889239" cy="4357415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8232D8FA-62D3-427A-A33A-49DACADE69A4}"/>
              </a:ext>
            </a:extLst>
          </p:cNvPr>
          <p:cNvCxnSpPr/>
          <p:nvPr/>
        </p:nvCxnSpPr>
        <p:spPr>
          <a:xfrm>
            <a:off x="2687520" y="1967931"/>
            <a:ext cx="71699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2A1520F-00A7-4F66-BE40-922730E11280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116757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A0B7D89B-26C6-4D2E-944A-3A9E30E8CCA1}"/>
              </a:ext>
            </a:extLst>
          </p:cNvPr>
          <p:cNvSpPr txBox="1"/>
          <p:nvPr/>
        </p:nvSpPr>
        <p:spPr>
          <a:xfrm>
            <a:off x="5102829" y="228534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 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수면 장애 유형 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DCD7DC-ACE0-4C60-B4C6-0664A2729E78}"/>
              </a:ext>
            </a:extLst>
          </p:cNvPr>
          <p:cNvSpPr txBox="1"/>
          <p:nvPr/>
        </p:nvSpPr>
        <p:spPr>
          <a:xfrm>
            <a:off x="2687520" y="1464704"/>
            <a:ext cx="7319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19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이후로 증가하고 있는 한국인의 </a:t>
            </a:r>
            <a:r>
              <a:rPr lang="ko-KR" altLang="en-US" sz="2400" b="1" dirty="0">
                <a:solidFill>
                  <a:schemeClr val="accent1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수면 장애 </a:t>
            </a:r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현상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F7F27B4-A1C7-4795-87BA-B9FFB0815BF7}"/>
              </a:ext>
            </a:extLst>
          </p:cNvPr>
          <p:cNvGrpSpPr/>
          <p:nvPr/>
        </p:nvGrpSpPr>
        <p:grpSpPr>
          <a:xfrm>
            <a:off x="1612727" y="2968431"/>
            <a:ext cx="2870741" cy="2688940"/>
            <a:chOff x="1983509" y="2981355"/>
            <a:chExt cx="2870741" cy="268894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20118D-9266-4C78-96B0-D63405D3C277}"/>
                </a:ext>
              </a:extLst>
            </p:cNvPr>
            <p:cNvSpPr txBox="1"/>
            <p:nvPr/>
          </p:nvSpPr>
          <p:spPr>
            <a:xfrm>
              <a:off x="2772709" y="5393296"/>
              <a:ext cx="12923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밤 중에 깨는 현상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3CB1A98-30C8-4361-9248-365854733380}"/>
                </a:ext>
              </a:extLst>
            </p:cNvPr>
            <p:cNvGrpSpPr/>
            <p:nvPr/>
          </p:nvGrpSpPr>
          <p:grpSpPr>
            <a:xfrm>
              <a:off x="1983509" y="2981355"/>
              <a:ext cx="2870741" cy="2133309"/>
              <a:chOff x="1983509" y="2981355"/>
              <a:chExt cx="2870741" cy="2133309"/>
            </a:xfrm>
          </p:grpSpPr>
          <p:graphicFrame>
            <p:nvGraphicFramePr>
              <p:cNvPr id="12" name="차트 11">
                <a:extLst>
                  <a:ext uri="{FF2B5EF4-FFF2-40B4-BE49-F238E27FC236}">
                    <a16:creationId xmlns:a16="http://schemas.microsoft.com/office/drawing/2014/main" id="{A8421B54-95D1-4EF2-BF74-97D3D312784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6376430"/>
                  </p:ext>
                </p:extLst>
              </p:nvPr>
            </p:nvGraphicFramePr>
            <p:xfrm>
              <a:off x="1983509" y="2981355"/>
              <a:ext cx="2870741" cy="202208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3" name="이등변 삼각형 12">
                <a:extLst>
                  <a:ext uri="{FF2B5EF4-FFF2-40B4-BE49-F238E27FC236}">
                    <a16:creationId xmlns:a16="http://schemas.microsoft.com/office/drawing/2014/main" id="{F9C7D74F-FD62-4856-B798-FCF375CF52F0}"/>
                  </a:ext>
                </a:extLst>
              </p:cNvPr>
              <p:cNvSpPr/>
              <p:nvPr/>
            </p:nvSpPr>
            <p:spPr>
              <a:xfrm rot="10800000">
                <a:off x="3256089" y="4833990"/>
                <a:ext cx="325582" cy="28067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9E39A6-EE07-4709-9F68-FAA126B793F5}"/>
                  </a:ext>
                </a:extLst>
              </p:cNvPr>
              <p:cNvSpPr txBox="1"/>
              <p:nvPr/>
            </p:nvSpPr>
            <p:spPr>
              <a:xfrm>
                <a:off x="2954650" y="3730789"/>
                <a:ext cx="9284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39%</a:t>
                </a:r>
                <a:endParaRPr lang="ko-KR" altLang="en-US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FC02767-591C-4F48-A503-4A4AF5EC97C9}"/>
              </a:ext>
            </a:extLst>
          </p:cNvPr>
          <p:cNvGrpSpPr/>
          <p:nvPr/>
        </p:nvGrpSpPr>
        <p:grpSpPr>
          <a:xfrm>
            <a:off x="4586941" y="2981355"/>
            <a:ext cx="2870741" cy="2688940"/>
            <a:chOff x="4660630" y="2981355"/>
            <a:chExt cx="2870741" cy="268894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A58EE0-95D9-47AE-B656-CC655E69B5BE}"/>
                </a:ext>
              </a:extLst>
            </p:cNvPr>
            <p:cNvSpPr txBox="1"/>
            <p:nvPr/>
          </p:nvSpPr>
          <p:spPr>
            <a:xfrm>
              <a:off x="5364694" y="5393296"/>
              <a:ext cx="14626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잠들지 못하는 현상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0FBB224-B878-470E-A5D5-390737B9C2D4}"/>
                </a:ext>
              </a:extLst>
            </p:cNvPr>
            <p:cNvGrpSpPr/>
            <p:nvPr/>
          </p:nvGrpSpPr>
          <p:grpSpPr>
            <a:xfrm>
              <a:off x="4660630" y="2981355"/>
              <a:ext cx="2870741" cy="2133309"/>
              <a:chOff x="4660630" y="2981355"/>
              <a:chExt cx="2870741" cy="2133309"/>
            </a:xfrm>
          </p:grpSpPr>
          <p:graphicFrame>
            <p:nvGraphicFramePr>
              <p:cNvPr id="51" name="차트 50">
                <a:extLst>
                  <a:ext uri="{FF2B5EF4-FFF2-40B4-BE49-F238E27FC236}">
                    <a16:creationId xmlns:a16="http://schemas.microsoft.com/office/drawing/2014/main" id="{034E58B7-5209-4C64-B79B-5FC3C4914F6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17333005"/>
                  </p:ext>
                </p:extLst>
              </p:nvPr>
            </p:nvGraphicFramePr>
            <p:xfrm>
              <a:off x="4660630" y="2981355"/>
              <a:ext cx="2870741" cy="202208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53" name="이등변 삼각형 52">
                <a:extLst>
                  <a:ext uri="{FF2B5EF4-FFF2-40B4-BE49-F238E27FC236}">
                    <a16:creationId xmlns:a16="http://schemas.microsoft.com/office/drawing/2014/main" id="{05478580-7F4E-4247-91A0-3E88A63792A6}"/>
                  </a:ext>
                </a:extLst>
              </p:cNvPr>
              <p:cNvSpPr/>
              <p:nvPr/>
            </p:nvSpPr>
            <p:spPr>
              <a:xfrm rot="10800000">
                <a:off x="5933210" y="4833990"/>
                <a:ext cx="325582" cy="28067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19C6312-0DD4-497B-BAEC-E2B6360B21EC}"/>
                  </a:ext>
                </a:extLst>
              </p:cNvPr>
              <p:cNvSpPr txBox="1"/>
              <p:nvPr/>
            </p:nvSpPr>
            <p:spPr>
              <a:xfrm>
                <a:off x="5730184" y="3730789"/>
                <a:ext cx="9252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24%</a:t>
                </a:r>
                <a:endParaRPr lang="ko-KR" altLang="en-US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463E7C2E-2835-4D45-9012-91F95B97DCBA}"/>
              </a:ext>
            </a:extLst>
          </p:cNvPr>
          <p:cNvGrpSpPr/>
          <p:nvPr/>
        </p:nvGrpSpPr>
        <p:grpSpPr>
          <a:xfrm>
            <a:off x="7561155" y="2981355"/>
            <a:ext cx="2870741" cy="2676016"/>
            <a:chOff x="7561155" y="2981355"/>
            <a:chExt cx="2870741" cy="267601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0DE3CF-C8EC-42AA-8091-8382AD50F3DD}"/>
                </a:ext>
              </a:extLst>
            </p:cNvPr>
            <p:cNvSpPr txBox="1"/>
            <p:nvPr/>
          </p:nvSpPr>
          <p:spPr>
            <a:xfrm>
              <a:off x="7632948" y="5380372"/>
              <a:ext cx="272715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수면 상태를 유지하는 것에 대한 어려움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5F7890F-5984-4D80-B3F3-E1EEF012F71C}"/>
                </a:ext>
              </a:extLst>
            </p:cNvPr>
            <p:cNvGrpSpPr/>
            <p:nvPr/>
          </p:nvGrpSpPr>
          <p:grpSpPr>
            <a:xfrm>
              <a:off x="7561155" y="2981355"/>
              <a:ext cx="2870741" cy="2133309"/>
              <a:chOff x="7337752" y="2981355"/>
              <a:chExt cx="2870741" cy="2133309"/>
            </a:xfrm>
          </p:grpSpPr>
          <p:graphicFrame>
            <p:nvGraphicFramePr>
              <p:cNvPr id="52" name="차트 51">
                <a:extLst>
                  <a:ext uri="{FF2B5EF4-FFF2-40B4-BE49-F238E27FC236}">
                    <a16:creationId xmlns:a16="http://schemas.microsoft.com/office/drawing/2014/main" id="{EE8C5002-4F97-4C42-A98F-FB4499BAC2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06072241"/>
                  </p:ext>
                </p:extLst>
              </p:nvPr>
            </p:nvGraphicFramePr>
            <p:xfrm>
              <a:off x="7337752" y="2981355"/>
              <a:ext cx="2870741" cy="202208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54" name="이등변 삼각형 53">
                <a:extLst>
                  <a:ext uri="{FF2B5EF4-FFF2-40B4-BE49-F238E27FC236}">
                    <a16:creationId xmlns:a16="http://schemas.microsoft.com/office/drawing/2014/main" id="{5E0EDA1D-9EBF-4697-989E-9A54B2B617A8}"/>
                  </a:ext>
                </a:extLst>
              </p:cNvPr>
              <p:cNvSpPr/>
              <p:nvPr/>
            </p:nvSpPr>
            <p:spPr>
              <a:xfrm rot="10800000">
                <a:off x="8610331" y="4833990"/>
                <a:ext cx="325582" cy="280674"/>
              </a:xfrm>
              <a:prstGeom prst="triangle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26EE391-0A12-4964-9223-756F0101A360}"/>
                  </a:ext>
                </a:extLst>
              </p:cNvPr>
              <p:cNvSpPr txBox="1"/>
              <p:nvPr/>
            </p:nvSpPr>
            <p:spPr>
              <a:xfrm>
                <a:off x="8347363" y="3730789"/>
                <a:ext cx="88998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latin typeface="Microsoft GothicNeo" panose="020B0500000101010101" pitchFamily="50" charset="-127"/>
                    <a:ea typeface="Microsoft GothicNeo" panose="020B0500000101010101" pitchFamily="50" charset="-127"/>
                    <a:cs typeface="Microsoft GothicNeo" panose="020B0500000101010101" pitchFamily="50" charset="-127"/>
                  </a:rPr>
                  <a:t>17%</a:t>
                </a:r>
                <a:endParaRPr lang="ko-KR" altLang="en-US" sz="28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endParaRPr>
              </a:p>
            </p:txBody>
          </p:sp>
        </p:grp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267633AE-93CB-4849-94E3-1D78CBEC460F}"/>
              </a:ext>
            </a:extLst>
          </p:cNvPr>
          <p:cNvCxnSpPr/>
          <p:nvPr/>
        </p:nvCxnSpPr>
        <p:spPr>
          <a:xfrm>
            <a:off x="2687520" y="1967931"/>
            <a:ext cx="71699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D32D931-D57D-4DA5-8CF5-1F148A8704ED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298740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2190BCA6-09C0-4A2C-913D-0AB947AAF6F4}"/>
              </a:ext>
            </a:extLst>
          </p:cNvPr>
          <p:cNvSpPr txBox="1"/>
          <p:nvPr/>
        </p:nvSpPr>
        <p:spPr>
          <a:xfrm>
            <a:off x="2687520" y="1464704"/>
            <a:ext cx="743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수면 시간 및 만족도 또한 글로벌 평균 이하인 상황입니다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2E56769-E749-49BD-80E6-FFF89A895242}"/>
              </a:ext>
            </a:extLst>
          </p:cNvPr>
          <p:cNvCxnSpPr/>
          <p:nvPr/>
        </p:nvCxnSpPr>
        <p:spPr>
          <a:xfrm>
            <a:off x="2687520" y="1967931"/>
            <a:ext cx="71699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3626F58C-466F-46B8-9EA5-3087CD37830A}"/>
              </a:ext>
            </a:extLst>
          </p:cNvPr>
          <p:cNvSpPr/>
          <p:nvPr/>
        </p:nvSpPr>
        <p:spPr>
          <a:xfrm>
            <a:off x="1580445" y="2545647"/>
            <a:ext cx="4368800" cy="3364088"/>
          </a:xfrm>
          <a:prstGeom prst="roundRect">
            <a:avLst>
              <a:gd name="adj" fmla="val 10259"/>
            </a:avLst>
          </a:prstGeom>
          <a:solidFill>
            <a:srgbClr val="E2E6F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7075E0B-85DE-4BB8-BEA3-BBA2411365C5}"/>
              </a:ext>
            </a:extLst>
          </p:cNvPr>
          <p:cNvSpPr/>
          <p:nvPr/>
        </p:nvSpPr>
        <p:spPr>
          <a:xfrm>
            <a:off x="6223643" y="2545647"/>
            <a:ext cx="4368800" cy="3364088"/>
          </a:xfrm>
          <a:prstGeom prst="roundRect">
            <a:avLst>
              <a:gd name="adj" fmla="val 10259"/>
            </a:avLst>
          </a:prstGeom>
          <a:solidFill>
            <a:srgbClr val="E2E6F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89AB6C-98B3-418E-A45D-86BF32053BE8}"/>
              </a:ext>
            </a:extLst>
          </p:cNvPr>
          <p:cNvSpPr txBox="1"/>
          <p:nvPr/>
        </p:nvSpPr>
        <p:spPr>
          <a:xfrm>
            <a:off x="5638800" y="3011311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97109E-4D5B-4A97-A79E-18713BDF1B6E}"/>
              </a:ext>
            </a:extLst>
          </p:cNvPr>
          <p:cNvSpPr txBox="1"/>
          <p:nvPr/>
        </p:nvSpPr>
        <p:spPr>
          <a:xfrm>
            <a:off x="2845362" y="271388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 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평균 수면 시간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F4F350D-5D05-493B-99B3-4E41F7AC1AF9}"/>
              </a:ext>
            </a:extLst>
          </p:cNvPr>
          <p:cNvSpPr txBox="1"/>
          <p:nvPr/>
        </p:nvSpPr>
        <p:spPr>
          <a:xfrm>
            <a:off x="7609060" y="2713885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 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수면 만족도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|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AF139B-7358-4725-9316-14D33D9EBD83}"/>
              </a:ext>
            </a:extLst>
          </p:cNvPr>
          <p:cNvGrpSpPr/>
          <p:nvPr/>
        </p:nvGrpSpPr>
        <p:grpSpPr>
          <a:xfrm>
            <a:off x="1823114" y="3403440"/>
            <a:ext cx="3883462" cy="1648502"/>
            <a:chOff x="1763654" y="3476876"/>
            <a:chExt cx="3883462" cy="1648502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D45E10D0-C64E-498C-9AC2-363CC8FED5C8}"/>
                </a:ext>
              </a:extLst>
            </p:cNvPr>
            <p:cNvSpPr/>
            <p:nvPr/>
          </p:nvSpPr>
          <p:spPr>
            <a:xfrm>
              <a:off x="2861536" y="3514354"/>
              <a:ext cx="1624625" cy="22526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C731E7B1-4979-495A-8F8B-F656EE66E4F1}"/>
                </a:ext>
              </a:extLst>
            </p:cNvPr>
            <p:cNvSpPr/>
            <p:nvPr/>
          </p:nvSpPr>
          <p:spPr>
            <a:xfrm>
              <a:off x="2861536" y="3890855"/>
              <a:ext cx="2434835" cy="22526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249FA7-145A-472C-8375-CABBF86108A8}"/>
                </a:ext>
              </a:extLst>
            </p:cNvPr>
            <p:cNvSpPr txBox="1"/>
            <p:nvPr/>
          </p:nvSpPr>
          <p:spPr>
            <a:xfrm>
              <a:off x="1763654" y="3646161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전 세계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6D5B47-093B-423C-B3BB-63D49147CCBE}"/>
                </a:ext>
              </a:extLst>
            </p:cNvPr>
            <p:cNvSpPr txBox="1"/>
            <p:nvPr/>
          </p:nvSpPr>
          <p:spPr>
            <a:xfrm>
              <a:off x="4442060" y="3507444"/>
              <a:ext cx="36260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6.9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2049EB2-7575-4F39-A6FB-438E4CC35E2D}"/>
                </a:ext>
              </a:extLst>
            </p:cNvPr>
            <p:cNvSpPr txBox="1"/>
            <p:nvPr/>
          </p:nvSpPr>
          <p:spPr>
            <a:xfrm>
              <a:off x="5286120" y="3880375"/>
              <a:ext cx="360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7.8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CA24CBB-4430-496B-B22C-F12C1C422B7A}"/>
                </a:ext>
              </a:extLst>
            </p:cNvPr>
            <p:cNvSpPr txBox="1"/>
            <p:nvPr/>
          </p:nvSpPr>
          <p:spPr>
            <a:xfrm>
              <a:off x="2499334" y="3476876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평일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02B3784-104A-49E8-93FA-4092DD1D0C96}"/>
                </a:ext>
              </a:extLst>
            </p:cNvPr>
            <p:cNvSpPr txBox="1"/>
            <p:nvPr/>
          </p:nvSpPr>
          <p:spPr>
            <a:xfrm>
              <a:off x="2490010" y="3877001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주말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B36A0A50-91D2-467A-AD2E-E67489B68210}"/>
                </a:ext>
              </a:extLst>
            </p:cNvPr>
            <p:cNvSpPr/>
            <p:nvPr/>
          </p:nvSpPr>
          <p:spPr>
            <a:xfrm>
              <a:off x="2861536" y="4498009"/>
              <a:ext cx="1327446" cy="225263"/>
            </a:xfrm>
            <a:prstGeom prst="round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2F318DB7-A722-4EBB-A427-9F216EE04D4D}"/>
                </a:ext>
              </a:extLst>
            </p:cNvPr>
            <p:cNvSpPr/>
            <p:nvPr/>
          </p:nvSpPr>
          <p:spPr>
            <a:xfrm>
              <a:off x="2861536" y="4879900"/>
              <a:ext cx="2295127" cy="225263"/>
            </a:xfrm>
            <a:prstGeom prst="round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53B0BDD-1AE9-4ED9-9A14-1C645BBE011B}"/>
                </a:ext>
              </a:extLst>
            </p:cNvPr>
            <p:cNvSpPr txBox="1"/>
            <p:nvPr/>
          </p:nvSpPr>
          <p:spPr>
            <a:xfrm>
              <a:off x="1915177" y="4610640"/>
              <a:ext cx="5148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한국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FEFBDDD-0B43-496F-93BE-9E921326CB20}"/>
                </a:ext>
              </a:extLst>
            </p:cNvPr>
            <p:cNvSpPr txBox="1"/>
            <p:nvPr/>
          </p:nvSpPr>
          <p:spPr>
            <a:xfrm>
              <a:off x="4188982" y="4489175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6.7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96A7E2D-73E7-4E72-99D1-2A1EBFE8F886}"/>
                </a:ext>
              </a:extLst>
            </p:cNvPr>
            <p:cNvSpPr txBox="1"/>
            <p:nvPr/>
          </p:nvSpPr>
          <p:spPr>
            <a:xfrm>
              <a:off x="5115071" y="4869420"/>
              <a:ext cx="3593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7.4</a:t>
              </a:r>
              <a:endParaRPr lang="ko-KR" altLang="en-US" sz="1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F2FE6CA-3778-4011-B9C9-5173B9289115}"/>
                </a:ext>
              </a:extLst>
            </p:cNvPr>
            <p:cNvSpPr txBox="1"/>
            <p:nvPr/>
          </p:nvSpPr>
          <p:spPr>
            <a:xfrm>
              <a:off x="2490010" y="4459989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평일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0877DE2-02C8-4A31-97B6-8AC33A741849}"/>
                </a:ext>
              </a:extLst>
            </p:cNvPr>
            <p:cNvSpPr txBox="1"/>
            <p:nvPr/>
          </p:nvSpPr>
          <p:spPr>
            <a:xfrm>
              <a:off x="2480686" y="4860114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주말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3C670FB-E327-41A8-8B2F-50EADD6F08BE}"/>
                </a:ext>
              </a:extLst>
            </p:cNvPr>
            <p:cNvCxnSpPr/>
            <p:nvPr/>
          </p:nvCxnSpPr>
          <p:spPr>
            <a:xfrm>
              <a:off x="2529175" y="3496077"/>
              <a:ext cx="0" cy="6277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C9CC7C6-2E9F-4CC3-8E7D-0EA9833D60A0}"/>
                </a:ext>
              </a:extLst>
            </p:cNvPr>
            <p:cNvCxnSpPr/>
            <p:nvPr/>
          </p:nvCxnSpPr>
          <p:spPr>
            <a:xfrm>
              <a:off x="2529175" y="4497673"/>
              <a:ext cx="0" cy="6277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4BB4B54-5317-42D7-8F34-600C1F466EA8}"/>
              </a:ext>
            </a:extLst>
          </p:cNvPr>
          <p:cNvSpPr txBox="1"/>
          <p:nvPr/>
        </p:nvSpPr>
        <p:spPr>
          <a:xfrm>
            <a:off x="2186354" y="5383517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한국인의 수면 시간 전 세계 평균 미만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ED78754-A274-4858-B079-6274A91887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84" y="3298203"/>
            <a:ext cx="856035" cy="856035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931A8D5-0926-4CB6-AF29-08437F3C87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10" y="3291767"/>
            <a:ext cx="856035" cy="856035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414C74BA-9CAB-4526-B93B-B24029E3C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636" y="3285331"/>
            <a:ext cx="856035" cy="856035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D47F6223-0E63-40B6-BA36-2B86CE6A5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362" y="3278895"/>
            <a:ext cx="856035" cy="856035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FD371F1D-F3AD-4178-A37C-CDCF6360B1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088" y="3272459"/>
            <a:ext cx="856035" cy="856035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18857D63-3365-43AA-AA8A-C0FED95799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74" y="4134930"/>
            <a:ext cx="856035" cy="856035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7B05CAC5-19B3-482B-9509-79C89436AD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500" y="4128494"/>
            <a:ext cx="856035" cy="85603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C65AD7BF-DFDB-4C3C-9133-6F631D5952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26" y="4122058"/>
            <a:ext cx="856035" cy="856035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28C39B7-83A6-46C0-A9D8-124C618EE1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952" y="4115622"/>
            <a:ext cx="856035" cy="856035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5ADA21E1-AEB3-42B8-B7E9-F7C30A6A0F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678" y="4109186"/>
            <a:ext cx="856035" cy="856035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77D2DD64-9159-42E8-B1B6-D4DBEC068CFB}"/>
              </a:ext>
            </a:extLst>
          </p:cNvPr>
          <p:cNvSpPr txBox="1"/>
          <p:nvPr/>
        </p:nvSpPr>
        <p:spPr>
          <a:xfrm>
            <a:off x="6297554" y="5157962"/>
            <a:ext cx="4360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10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 중 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3.5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명만이 수면에 대해 만족한다고 답해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</a:t>
            </a:r>
          </a:p>
          <a:p>
            <a:r>
              <a:rPr lang="ko-KR" altLang="en-US" sz="1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조사국</a:t>
            </a:r>
            <a:r>
              <a:rPr lang="ko-KR" altLang="en-US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중 최하위를 기록하였다</a:t>
            </a:r>
            <a:r>
              <a:rPr lang="en-US" altLang="ko-KR" sz="1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글로벌 기준 </a:t>
            </a:r>
            <a:r>
              <a:rPr lang="en-US" altLang="ko-KR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58%)</a:t>
            </a:r>
            <a:endParaRPr lang="ko-KR" altLang="en-US" sz="1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ADD2036-2367-4648-BFBF-B57C70B33BE3}"/>
              </a:ext>
            </a:extLst>
          </p:cNvPr>
          <p:cNvSpPr txBox="1"/>
          <p:nvPr/>
        </p:nvSpPr>
        <p:spPr>
          <a:xfrm>
            <a:off x="2099938" y="-652361"/>
            <a:ext cx="34339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경제협력개발기구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(OECD)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발표한 세계 평균 수면 시간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8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22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분에 비해 한국은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7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시간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51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분이다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11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8672A7AE-2873-411E-B146-3CB480A696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79"/>
          <a:stretch/>
        </p:blipFill>
        <p:spPr>
          <a:xfrm>
            <a:off x="8549361" y="3762375"/>
            <a:ext cx="856035" cy="3725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55CD86F-A9C0-4D52-94A6-68FF584F8A3B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32418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47CBC85-62CD-4634-AF92-DE99A1E01E8A}"/>
              </a:ext>
            </a:extLst>
          </p:cNvPr>
          <p:cNvSpPr/>
          <p:nvPr/>
        </p:nvSpPr>
        <p:spPr>
          <a:xfrm>
            <a:off x="1533910" y="2491132"/>
            <a:ext cx="6686550" cy="134607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90BCA6-09C0-4A2C-913D-0AB947AAF6F4}"/>
              </a:ext>
            </a:extLst>
          </p:cNvPr>
          <p:cNvSpPr txBox="1"/>
          <p:nvPr/>
        </p:nvSpPr>
        <p:spPr>
          <a:xfrm>
            <a:off x="3098407" y="1465624"/>
            <a:ext cx="6348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수면은 국민 건강과 직결되는 중요한 문제입니다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2E56769-E749-49BD-80E6-FFF89A895242}"/>
              </a:ext>
            </a:extLst>
          </p:cNvPr>
          <p:cNvCxnSpPr/>
          <p:nvPr/>
        </p:nvCxnSpPr>
        <p:spPr>
          <a:xfrm>
            <a:off x="2687520" y="1967931"/>
            <a:ext cx="71699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BC3A8DF-04FB-4DE8-AC53-D657E1380C61}"/>
              </a:ext>
            </a:extLst>
          </p:cNvPr>
          <p:cNvSpPr txBox="1"/>
          <p:nvPr/>
        </p:nvSpPr>
        <p:spPr>
          <a:xfrm>
            <a:off x="1736920" y="2638980"/>
            <a:ext cx="62132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연구팀은 최근 코로나</a:t>
            </a:r>
            <a:r>
              <a:rPr lang="en-US" altLang="ko-KR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19</a:t>
            </a:r>
            <a:r>
              <a:rPr lang="ko-KR" altLang="en-US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 면역체계를 공격하는 것으로 밝혀지면서</a:t>
            </a:r>
            <a:r>
              <a:rPr lang="en-US" altLang="ko-KR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 </a:t>
            </a:r>
            <a:r>
              <a:rPr lang="ko-KR" altLang="en-US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면역력 강화를 위한 수면의 역할이 크다고 강조했다</a:t>
            </a:r>
            <a:r>
              <a:rPr lang="en-US" altLang="ko-KR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 algn="just"/>
            <a:r>
              <a:rPr lang="ko-KR" altLang="en-US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연구팀은 “면역력 강화에 수면의 역할을 시사하는 강력한 증거들이 나와 </a:t>
            </a:r>
            <a:r>
              <a:rPr lang="ko-KR" altLang="en-US" sz="1400" b="0" i="0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있다”며</a:t>
            </a:r>
            <a:r>
              <a:rPr lang="ko-KR" altLang="en-US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 “인간의 삶에 </a:t>
            </a:r>
            <a:r>
              <a:rPr lang="en-US" altLang="ko-KR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1/3</a:t>
            </a:r>
            <a:r>
              <a:rPr lang="ko-KR" altLang="en-US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 차지하는 수면의 역할은 더욱 강조돼야 </a:t>
            </a:r>
            <a:r>
              <a:rPr lang="ko-KR" altLang="en-US" sz="1400" b="0" i="0" dirty="0" err="1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한다”고</a:t>
            </a:r>
            <a:r>
              <a:rPr lang="ko-KR" altLang="en-US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 설명했다</a:t>
            </a:r>
            <a:r>
              <a:rPr lang="en-US" altLang="ko-KR" sz="1400" b="0" i="0" dirty="0"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4878DC-F73D-43B3-8DE0-DA5AFE2D8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21" y="2259383"/>
            <a:ext cx="1862181" cy="18621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65AC10-B695-44A4-B8B4-A4D2C40AA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20" y="4000803"/>
            <a:ext cx="1862181" cy="1862181"/>
          </a:xfrm>
          <a:prstGeom prst="rect">
            <a:avLst/>
          </a:prstGeom>
        </p:spPr>
      </p:pic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D92F552F-E878-472F-B7DD-BFACD509419B}"/>
              </a:ext>
            </a:extLst>
          </p:cNvPr>
          <p:cNvSpPr/>
          <p:nvPr/>
        </p:nvSpPr>
        <p:spPr>
          <a:xfrm rot="5400000">
            <a:off x="8159126" y="3032105"/>
            <a:ext cx="394471" cy="658595"/>
          </a:xfrm>
          <a:prstGeom prst="triangle">
            <a:avLst>
              <a:gd name="adj" fmla="val 5161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DEA87D-2DCD-4CD6-BCB8-C5068182729A}"/>
              </a:ext>
            </a:extLst>
          </p:cNvPr>
          <p:cNvGrpSpPr/>
          <p:nvPr/>
        </p:nvGrpSpPr>
        <p:grpSpPr>
          <a:xfrm>
            <a:off x="3522901" y="4497321"/>
            <a:ext cx="7157799" cy="1320386"/>
            <a:chOff x="3599101" y="4432662"/>
            <a:chExt cx="7157799" cy="132038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2EAE007-E813-4716-8258-9AEC8A83F1B2}"/>
                </a:ext>
              </a:extLst>
            </p:cNvPr>
            <p:cNvSpPr/>
            <p:nvPr/>
          </p:nvSpPr>
          <p:spPr>
            <a:xfrm>
              <a:off x="4070350" y="4432662"/>
              <a:ext cx="6686550" cy="132038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23FF57-B030-44D6-A8A5-697FDCCD05C6}"/>
                </a:ext>
              </a:extLst>
            </p:cNvPr>
            <p:cNvSpPr txBox="1"/>
            <p:nvPr/>
          </p:nvSpPr>
          <p:spPr>
            <a:xfrm>
              <a:off x="4424373" y="4615801"/>
              <a:ext cx="616585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순천향대 부천병원 수면의학센터장 최지호 교수는 “코로나</a:t>
              </a:r>
              <a:r>
                <a:rPr lang="en-US" altLang="ko-KR" sz="1400" b="0" i="0" dirty="0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19 </a:t>
              </a:r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예방과 극복을 위해서는 국가적으로 시행하고 있는 개인위생 수칙과 사회적 거리두기를 준수하고</a:t>
              </a:r>
              <a:r>
                <a:rPr lang="en-US" altLang="ko-KR" sz="1400" b="0" i="0" dirty="0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, </a:t>
              </a:r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아울러 개개인의 면역력 관리가 매우 중요하다</a:t>
              </a:r>
              <a:r>
                <a:rPr lang="en-US" altLang="ko-KR" sz="1400" b="0" i="0" dirty="0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 </a:t>
              </a:r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면역력에는 여러 요인이 관여하는데 그 중 반드시 체크해야 할 항목이 바로 적정 수면시간과 </a:t>
              </a:r>
              <a:r>
                <a:rPr lang="ko-KR" altLang="en-US" sz="1400" b="0" i="0" dirty="0" err="1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수면위생”이라고</a:t>
              </a:r>
              <a:r>
                <a:rPr lang="ko-KR" altLang="en-US" sz="1400" b="0" i="0" dirty="0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 말했다</a:t>
              </a:r>
              <a:r>
                <a:rPr lang="en-US" altLang="ko-KR" sz="1400" b="0" i="0" dirty="0">
                  <a:solidFill>
                    <a:srgbClr val="333333"/>
                  </a:solidFill>
                  <a:effectLst/>
                  <a:latin typeface="Microsoft GothicNeo" panose="020B0500000101010101" pitchFamily="50" charset="-127"/>
                  <a:ea typeface="Microsoft GothicNeo" panose="020B0500000101010101" pitchFamily="50" charset="-127"/>
                  <a:cs typeface="Microsoft GothicNeo" panose="020B0500000101010101" pitchFamily="50" charset="-127"/>
                </a:rPr>
                <a:t>.</a:t>
              </a:r>
              <a:endParaRPr lang="ko-KR" altLang="en-US" sz="14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endParaRPr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1B03447A-DA80-49D7-BF7D-4900969703E7}"/>
                </a:ext>
              </a:extLst>
            </p:cNvPr>
            <p:cNvSpPr/>
            <p:nvPr/>
          </p:nvSpPr>
          <p:spPr>
            <a:xfrm rot="16200000">
              <a:off x="3731163" y="4763558"/>
              <a:ext cx="394471" cy="658595"/>
            </a:xfrm>
            <a:prstGeom prst="triangle">
              <a:avLst>
                <a:gd name="adj" fmla="val 5161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E9EF562-C791-4A4B-89C6-31B4BC3A75E8}"/>
              </a:ext>
            </a:extLst>
          </p:cNvPr>
          <p:cNvSpPr txBox="1"/>
          <p:nvPr/>
        </p:nvSpPr>
        <p:spPr>
          <a:xfrm>
            <a:off x="1761009" y="3554610"/>
            <a:ext cx="6165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dirty="0"/>
              <a:t>인도 </a:t>
            </a:r>
            <a:r>
              <a:rPr lang="ko-KR" altLang="en-US" sz="600" dirty="0" err="1"/>
              <a:t>스리치트라티루널</a:t>
            </a:r>
            <a:r>
              <a:rPr lang="ko-KR" altLang="en-US" sz="600" dirty="0"/>
              <a:t> 의과과학</a:t>
            </a:r>
            <a:r>
              <a:rPr lang="en-US" altLang="ko-KR" sz="600" dirty="0"/>
              <a:t>·</a:t>
            </a:r>
            <a:r>
              <a:rPr lang="ko-KR" altLang="en-US" sz="600" dirty="0"/>
              <a:t>기술협회</a:t>
            </a:r>
            <a:r>
              <a:rPr lang="en-US" altLang="ko-KR" sz="600" dirty="0"/>
              <a:t>(</a:t>
            </a:r>
            <a:r>
              <a:rPr lang="en-US" altLang="ko-KR" sz="600" dirty="0" err="1"/>
              <a:t>Sree</a:t>
            </a:r>
            <a:r>
              <a:rPr lang="en-US" altLang="ko-KR" sz="600" dirty="0"/>
              <a:t> Chitra </a:t>
            </a:r>
            <a:r>
              <a:rPr lang="en-US" altLang="ko-KR" sz="600" dirty="0" err="1"/>
              <a:t>Tirunal</a:t>
            </a:r>
            <a:r>
              <a:rPr lang="en-US" altLang="ko-KR" sz="600" dirty="0"/>
              <a:t> Institute for Medical Sciences and Technology) </a:t>
            </a:r>
            <a:r>
              <a:rPr lang="ko-KR" altLang="en-US" sz="600" dirty="0"/>
              <a:t>응용생물학과 수면연구과 </a:t>
            </a:r>
            <a:r>
              <a:rPr lang="ko-KR" altLang="en-US" sz="600" dirty="0" err="1"/>
              <a:t>카멜레쉬</a:t>
            </a:r>
            <a:r>
              <a:rPr lang="ko-KR" altLang="en-US" sz="600" dirty="0"/>
              <a:t> </a:t>
            </a:r>
            <a:r>
              <a:rPr lang="ko-KR" altLang="en-US" sz="600" dirty="0" err="1"/>
              <a:t>굴리아</a:t>
            </a:r>
            <a:r>
              <a:rPr lang="en-US" altLang="ko-KR" sz="600" dirty="0"/>
              <a:t>(</a:t>
            </a:r>
            <a:r>
              <a:rPr lang="en-US" altLang="ko-KR" sz="600" dirty="0" err="1"/>
              <a:t>Kamalesh</a:t>
            </a:r>
            <a:r>
              <a:rPr lang="en-US" altLang="ko-KR" sz="600" dirty="0"/>
              <a:t> K. </a:t>
            </a:r>
            <a:r>
              <a:rPr lang="en-US" altLang="ko-KR" sz="600" dirty="0" err="1"/>
              <a:t>Gulia</a:t>
            </a:r>
            <a:r>
              <a:rPr lang="en-US" altLang="ko-KR" sz="600" dirty="0"/>
              <a:t>) </a:t>
            </a:r>
            <a:r>
              <a:rPr lang="ko-KR" altLang="en-US" sz="600" dirty="0"/>
              <a:t>교수팀은 ‘코로나</a:t>
            </a:r>
            <a:r>
              <a:rPr lang="en-US" altLang="ko-KR" sz="600" dirty="0"/>
              <a:t>19 </a:t>
            </a:r>
            <a:r>
              <a:rPr lang="ko-KR" altLang="en-US" sz="600" dirty="0" err="1"/>
              <a:t>팬데믹</a:t>
            </a:r>
            <a:r>
              <a:rPr lang="en-US" altLang="ko-KR" sz="600" dirty="0"/>
              <a:t>, </a:t>
            </a:r>
            <a:r>
              <a:rPr lang="ko-KR" altLang="en-US" sz="600" dirty="0"/>
              <a:t>수면과 </a:t>
            </a:r>
            <a:r>
              <a:rPr lang="ko-KR" altLang="en-US" sz="600" dirty="0" err="1"/>
              <a:t>면역력’에</a:t>
            </a:r>
            <a:r>
              <a:rPr lang="ko-KR" altLang="en-US" sz="600" dirty="0"/>
              <a:t> 관한 연구논문을 국제학술지 ‘수면과 각성’</a:t>
            </a:r>
            <a:r>
              <a:rPr lang="en-US" altLang="ko-KR" sz="600" dirty="0"/>
              <a:t>(Sleep and Vigilance)</a:t>
            </a:r>
            <a:r>
              <a:rPr lang="ko-KR" altLang="en-US" sz="600" dirty="0"/>
              <a:t>에 게재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2DA74-3B92-40B2-8CF0-D53E4590D0DF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주제 선정 배경</a:t>
            </a:r>
          </a:p>
        </p:txBody>
      </p:sp>
    </p:spTree>
    <p:extLst>
      <p:ext uri="{BB962C8B-B14F-4D97-AF65-F5344CB8AC3E}">
        <p14:creationId xmlns:p14="http://schemas.microsoft.com/office/powerpoint/2010/main" val="266630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F3000E2-3F19-46B3-B965-DCA64051442F}"/>
              </a:ext>
            </a:extLst>
          </p:cNvPr>
          <p:cNvSpPr txBox="1"/>
          <p:nvPr/>
        </p:nvSpPr>
        <p:spPr>
          <a:xfrm>
            <a:off x="2687520" y="1464704"/>
            <a:ext cx="7279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사람들의 수면에 대한 관심도 증가하고 있는 실정입니다</a:t>
            </a:r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23ED207-C762-46B2-99DB-D5FDFAFC51C5}"/>
              </a:ext>
            </a:extLst>
          </p:cNvPr>
          <p:cNvSpPr/>
          <p:nvPr/>
        </p:nvSpPr>
        <p:spPr>
          <a:xfrm>
            <a:off x="6252240" y="2542918"/>
            <a:ext cx="4368800" cy="3364088"/>
          </a:xfrm>
          <a:prstGeom prst="roundRect">
            <a:avLst>
              <a:gd name="adj" fmla="val 10259"/>
            </a:avLst>
          </a:prstGeom>
          <a:solidFill>
            <a:srgbClr val="E2E6F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B5F02E-9E3F-4FD8-9F81-1F5A603EF499}"/>
              </a:ext>
            </a:extLst>
          </p:cNvPr>
          <p:cNvSpPr txBox="1"/>
          <p:nvPr/>
        </p:nvSpPr>
        <p:spPr>
          <a:xfrm>
            <a:off x="7391802" y="548730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수면산업시장규모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105AA2E-B516-40F7-87A9-3EE2BBC9C016}"/>
              </a:ext>
            </a:extLst>
          </p:cNvPr>
          <p:cNvSpPr/>
          <p:nvPr/>
        </p:nvSpPr>
        <p:spPr>
          <a:xfrm>
            <a:off x="1580445" y="2545647"/>
            <a:ext cx="4368800" cy="3364088"/>
          </a:xfrm>
          <a:prstGeom prst="roundRect">
            <a:avLst>
              <a:gd name="adj" fmla="val 10259"/>
            </a:avLst>
          </a:prstGeom>
          <a:solidFill>
            <a:srgbClr val="E2E6F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51248-E1B0-49B1-BEB3-E908978DB321}"/>
              </a:ext>
            </a:extLst>
          </p:cNvPr>
          <p:cNvSpPr txBox="1"/>
          <p:nvPr/>
        </p:nvSpPr>
        <p:spPr>
          <a:xfrm>
            <a:off x="2451070" y="5487300"/>
            <a:ext cx="26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불면증</a:t>
            </a:r>
            <a:r>
              <a:rPr lang="en-US" altLang="ko-KR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’</a:t>
            </a:r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에대한</a:t>
            </a:r>
            <a:r>
              <a:rPr lang="ko-KR" altLang="en-US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b="1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검색트렌드</a:t>
            </a:r>
            <a:endParaRPr lang="ko-KR" altLang="en-US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53811D-2900-4259-87EC-200DAC9FD112}"/>
              </a:ext>
            </a:extLst>
          </p:cNvPr>
          <p:cNvSpPr txBox="1"/>
          <p:nvPr/>
        </p:nvSpPr>
        <p:spPr>
          <a:xfrm>
            <a:off x="9583239" y="2668212"/>
            <a:ext cx="1009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한국수면산업협회</a:t>
            </a:r>
            <a:endParaRPr lang="ko-KR" altLang="en-US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6F073A-AE38-4A5A-AE52-C5878310D22D}"/>
              </a:ext>
            </a:extLst>
          </p:cNvPr>
          <p:cNvSpPr txBox="1"/>
          <p:nvPr/>
        </p:nvSpPr>
        <p:spPr>
          <a:xfrm>
            <a:off x="5091094" y="2665556"/>
            <a:ext cx="10092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2F2F2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네이버 트렌드</a:t>
            </a:r>
            <a:endParaRPr lang="ko-KR" altLang="en-US" sz="8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F469575-1041-4633-8DB9-BE756A3D58B3}"/>
              </a:ext>
            </a:extLst>
          </p:cNvPr>
          <p:cNvCxnSpPr/>
          <p:nvPr/>
        </p:nvCxnSpPr>
        <p:spPr>
          <a:xfrm>
            <a:off x="2687520" y="1967931"/>
            <a:ext cx="71699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7EDEAB-56AD-4597-92AF-B3C9E1A5A508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주제 선정 배경</a:t>
            </a:r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73CA959E-0B14-499A-B6F6-450226EE05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877519"/>
              </p:ext>
            </p:extLst>
          </p:nvPr>
        </p:nvGraphicFramePr>
        <p:xfrm>
          <a:off x="1786066" y="2734001"/>
          <a:ext cx="4025916" cy="2700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D0E89F3-4344-4006-9998-55D90A16B331}"/>
              </a:ext>
            </a:extLst>
          </p:cNvPr>
          <p:cNvSpPr txBox="1"/>
          <p:nvPr/>
        </p:nvSpPr>
        <p:spPr>
          <a:xfrm>
            <a:off x="3456622" y="3019741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코로나 시작</a:t>
            </a:r>
          </a:p>
        </p:txBody>
      </p:sp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2F42A598-7D01-4F94-9953-4B640F9F73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9254143"/>
              </p:ext>
            </p:extLst>
          </p:nvPr>
        </p:nvGraphicFramePr>
        <p:xfrm>
          <a:off x="6544573" y="3006221"/>
          <a:ext cx="3755367" cy="2387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8A508CE-AC55-4AC6-81FF-A1C9523066A0}"/>
              </a:ext>
            </a:extLst>
          </p:cNvPr>
          <p:cNvSpPr txBox="1"/>
          <p:nvPr/>
        </p:nvSpPr>
        <p:spPr>
          <a:xfrm>
            <a:off x="9700292" y="2912019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단위</a:t>
            </a:r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10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억</a:t>
            </a:r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E643701-5A44-439E-B285-6CCB53937E1E}"/>
              </a:ext>
            </a:extLst>
          </p:cNvPr>
          <p:cNvCxnSpPr>
            <a:cxnSpLocks/>
          </p:cNvCxnSpPr>
          <p:nvPr/>
        </p:nvCxnSpPr>
        <p:spPr>
          <a:xfrm flipV="1">
            <a:off x="7343955" y="5060830"/>
            <a:ext cx="805132" cy="8626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C904EA7-AC86-4534-AE4B-7CE347579C31}"/>
              </a:ext>
            </a:extLst>
          </p:cNvPr>
          <p:cNvCxnSpPr>
            <a:cxnSpLocks/>
          </p:cNvCxnSpPr>
          <p:nvPr/>
        </p:nvCxnSpPr>
        <p:spPr>
          <a:xfrm flipV="1">
            <a:off x="8149087" y="5028177"/>
            <a:ext cx="799382" cy="32654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D631595-9B6F-48DB-A5CA-A7E24C3AAAF9}"/>
              </a:ext>
            </a:extLst>
          </p:cNvPr>
          <p:cNvCxnSpPr>
            <a:cxnSpLocks/>
          </p:cNvCxnSpPr>
          <p:nvPr/>
        </p:nvCxnSpPr>
        <p:spPr>
          <a:xfrm flipV="1">
            <a:off x="8948469" y="3421747"/>
            <a:ext cx="810882" cy="1606430"/>
          </a:xfrm>
          <a:prstGeom prst="line">
            <a:avLst/>
          </a:prstGeom>
          <a:ln w="19050">
            <a:solidFill>
              <a:schemeClr val="accent2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B1F6A90-6F2F-4399-9534-FE7C2CBF3B40}"/>
              </a:ext>
            </a:extLst>
          </p:cNvPr>
          <p:cNvSpPr txBox="1"/>
          <p:nvPr/>
        </p:nvSpPr>
        <p:spPr>
          <a:xfrm>
            <a:off x="9535572" y="5322461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전망</a:t>
            </a:r>
            <a:r>
              <a:rPr lang="en-US" altLang="ko-KR" sz="8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endParaRPr lang="ko-KR" altLang="en-US" sz="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65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2E800635-05EA-4210-B5ED-4B2CD852EFC1}"/>
              </a:ext>
            </a:extLst>
          </p:cNvPr>
          <p:cNvSpPr txBox="1"/>
          <p:nvPr/>
        </p:nvSpPr>
        <p:spPr>
          <a:xfrm>
            <a:off x="1163520" y="106466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ASMR </a:t>
            </a:r>
            <a:endParaRPr lang="ko-KR" altLang="en-US" sz="2400" b="1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7C5DFB-842E-40D3-A0AD-62903624CCDD}"/>
              </a:ext>
            </a:extLst>
          </p:cNvPr>
          <p:cNvSpPr txBox="1"/>
          <p:nvPr/>
        </p:nvSpPr>
        <p:spPr>
          <a:xfrm>
            <a:off x="948907" y="473119"/>
            <a:ext cx="616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01. </a:t>
            </a:r>
            <a:r>
              <a:rPr lang="ko-KR" altLang="en-US" sz="1800" b="1" dirty="0">
                <a:solidFill>
                  <a:srgbClr val="44546A"/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  <a:sym typeface="Arial"/>
              </a:rPr>
              <a:t>주제 선정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66CC13-68C1-4FC1-A649-BCD5954C1147}"/>
              </a:ext>
            </a:extLst>
          </p:cNvPr>
          <p:cNvSpPr txBox="1"/>
          <p:nvPr/>
        </p:nvSpPr>
        <p:spPr>
          <a:xfrm>
            <a:off x="1339991" y="4691771"/>
            <a:ext cx="95120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자율 감각 쾌락 반응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(Autonomous Sensory Meridian Response, </a:t>
            </a:r>
            <a:r>
              <a:rPr lang="en-US" altLang="ko-KR" b="1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ASMR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주로 청각을 중심으로 하는 시각적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청각적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촉각적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후각적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혹은 인지적 자극에 반응하여 나타나는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형언하기 어려운 심리적 안정감이나 쾌감 따위의 감각적 경험을 일컫는 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 </a:t>
            </a:r>
            <a:endParaRPr lang="en-US" altLang="ko-KR" sz="1800" dirty="0">
              <a:effectLst/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BF6013C-19BC-40C2-B567-50A285A2F6EB}"/>
              </a:ext>
            </a:extLst>
          </p:cNvPr>
          <p:cNvGrpSpPr/>
          <p:nvPr/>
        </p:nvGrpSpPr>
        <p:grpSpPr>
          <a:xfrm>
            <a:off x="2905170" y="2533605"/>
            <a:ext cx="6381660" cy="1378262"/>
            <a:chOff x="2592139" y="2533605"/>
            <a:chExt cx="6381660" cy="1378262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DB4305AB-F3E2-40D2-879C-5C120217949E}"/>
                </a:ext>
              </a:extLst>
            </p:cNvPr>
            <p:cNvCxnSpPr>
              <a:cxnSpLocks/>
            </p:cNvCxnSpPr>
            <p:nvPr/>
          </p:nvCxnSpPr>
          <p:spPr>
            <a:xfrm>
              <a:off x="3868839" y="3230192"/>
              <a:ext cx="1054644" cy="12123"/>
            </a:xfrm>
            <a:prstGeom prst="line">
              <a:avLst/>
            </a:prstGeom>
            <a:ln w="57150">
              <a:gradFill>
                <a:gsLst>
                  <a:gs pos="2000">
                    <a:schemeClr val="bg1">
                      <a:lumMod val="85000"/>
                    </a:schemeClr>
                  </a:gs>
                  <a:gs pos="5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3F19D0-7D8E-4067-9E8E-97EF33A44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761" y="2635167"/>
              <a:ext cx="1175138" cy="117513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9783D7C-EFFD-4C02-841F-7A8AA5E3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099" y="2533605"/>
              <a:ext cx="1276700" cy="12767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A4A2D4B-F295-4303-8562-DF72B6F48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2139" y="2635167"/>
              <a:ext cx="1276700" cy="1276700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0559FB4-D450-427F-B639-575A11B4BB06}"/>
                </a:ext>
              </a:extLst>
            </p:cNvPr>
            <p:cNvCxnSpPr>
              <a:cxnSpLocks/>
            </p:cNvCxnSpPr>
            <p:nvPr/>
          </p:nvCxnSpPr>
          <p:spPr>
            <a:xfrm>
              <a:off x="6461177" y="3224131"/>
              <a:ext cx="1054644" cy="12123"/>
            </a:xfrm>
            <a:prstGeom prst="line">
              <a:avLst/>
            </a:prstGeom>
            <a:ln w="57150">
              <a:gradFill>
                <a:gsLst>
                  <a:gs pos="100000">
                    <a:schemeClr val="accent1">
                      <a:lumMod val="50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4556886"/>
      </p:ext>
    </p:extLst>
  </p:cSld>
  <p:clrMapOvr>
    <a:masterClrMapping/>
  </p:clrMapOvr>
</p:sld>
</file>

<file path=ppt/theme/theme1.xml><?xml version="1.0" encoding="utf-8"?>
<a:theme xmlns:a="http://schemas.openxmlformats.org/drawingml/2006/main" name="4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947</Words>
  <Application>Microsoft Office PowerPoint</Application>
  <PresentationFormat>와이드스크린</PresentationFormat>
  <Paragraphs>192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Microsoft GothicNeo</vt:lpstr>
      <vt:lpstr>Microsoft GothicNeo Light</vt:lpstr>
      <vt:lpstr>Noto Sans KR</vt:lpstr>
      <vt:lpstr>나눔고딕</vt:lpstr>
      <vt:lpstr>맑은 고딕</vt:lpstr>
      <vt:lpstr>Arial</vt:lpstr>
      <vt:lpstr>Arial Black</vt:lpstr>
      <vt:lpstr>Cooper Black</vt:lpstr>
      <vt:lpstr>40_Office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EunYeongPark</cp:lastModifiedBy>
  <cp:revision>38</cp:revision>
  <dcterms:created xsi:type="dcterms:W3CDTF">2021-09-07T03:55:37Z</dcterms:created>
  <dcterms:modified xsi:type="dcterms:W3CDTF">2021-10-15T08:50:55Z</dcterms:modified>
</cp:coreProperties>
</file>